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2.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9" r:id="rId3"/>
  </p:sldMasterIdLst>
  <p:notesMasterIdLst>
    <p:notesMasterId r:id="rId5"/>
  </p:notesMasterIdLst>
  <p:sldIdLst>
    <p:sldId id="260" r:id="rId4"/>
    <p:sldId id="261" r:id="rId6"/>
    <p:sldId id="263" r:id="rId7"/>
    <p:sldId id="432" r:id="rId8"/>
    <p:sldId id="429" r:id="rId9"/>
    <p:sldId id="430" r:id="rId10"/>
    <p:sldId id="433" r:id="rId11"/>
    <p:sldId id="434" r:id="rId12"/>
    <p:sldId id="431" r:id="rId13"/>
    <p:sldId id="435" r:id="rId14"/>
    <p:sldId id="346" r:id="rId15"/>
    <p:sldId id="436" r:id="rId16"/>
    <p:sldId id="441" r:id="rId17"/>
    <p:sldId id="442" r:id="rId18"/>
    <p:sldId id="443" r:id="rId19"/>
    <p:sldId id="444" r:id="rId20"/>
    <p:sldId id="445" r:id="rId21"/>
    <p:sldId id="446" r:id="rId22"/>
    <p:sldId id="450" r:id="rId23"/>
    <p:sldId id="447" r:id="rId24"/>
    <p:sldId id="448" r:id="rId25"/>
    <p:sldId id="449" r:id="rId26"/>
    <p:sldId id="481" r:id="rId27"/>
    <p:sldId id="451" r:id="rId28"/>
    <p:sldId id="453" r:id="rId29"/>
    <p:sldId id="456" r:id="rId30"/>
    <p:sldId id="454" r:id="rId31"/>
    <p:sldId id="455" r:id="rId32"/>
    <p:sldId id="310" r:id="rId33"/>
    <p:sldId id="457" r:id="rId34"/>
    <p:sldId id="459" r:id="rId35"/>
    <p:sldId id="460" r:id="rId36"/>
    <p:sldId id="463" r:id="rId37"/>
    <p:sldId id="462" r:id="rId38"/>
    <p:sldId id="464" r:id="rId39"/>
    <p:sldId id="461" r:id="rId40"/>
    <p:sldId id="468" r:id="rId41"/>
    <p:sldId id="465" r:id="rId42"/>
    <p:sldId id="469" r:id="rId43"/>
    <p:sldId id="466" r:id="rId44"/>
    <p:sldId id="470" r:id="rId45"/>
    <p:sldId id="458" r:id="rId46"/>
    <p:sldId id="467" r:id="rId47"/>
    <p:sldId id="471" r:id="rId48"/>
    <p:sldId id="318" r:id="rId49"/>
    <p:sldId id="474" r:id="rId50"/>
    <p:sldId id="472" r:id="rId51"/>
    <p:sldId id="475" r:id="rId52"/>
    <p:sldId id="301" r:id="rId53"/>
  </p:sldIdLst>
  <p:sldSz cx="12192000" cy="6858000"/>
  <p:notesSz cx="7103745" cy="1023429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22" d="100"/>
          <a:sy n="122" d="100"/>
        </p:scale>
        <p:origin x="96" y="29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6" Type="http://schemas.openxmlformats.org/officeDocument/2006/relationships/tableStyles" Target="tableStyles.xml"/><Relationship Id="rId55" Type="http://schemas.openxmlformats.org/officeDocument/2006/relationships/viewProps" Target="viewProps.xml"/><Relationship Id="rId54" Type="http://schemas.openxmlformats.org/officeDocument/2006/relationships/presProps" Target="presProps.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notesMaster" Target="notesMasters/notesMaster1.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3812" y="0"/>
            <a:ext cx="3078290" cy="513492"/>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481584" y="1279287"/>
            <a:ext cx="6140577" cy="345407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0375" y="4925254"/>
            <a:ext cx="5682996" cy="4029754"/>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9720804"/>
            <a:ext cx="3078290" cy="513491"/>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3812" y="9720804"/>
            <a:ext cx="3078290" cy="513491"/>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当前涉税监管已进入 “双信用强绑定”时代，其核心在于同步实施对纳税企业主体的信用评级与对涉税专业服务机构（如税务师事务所、代理记账公司等）的信用评价，形成双向约束、协同治理的监管格局。</a:t>
            </a:r>
            <a:endParaRPr lang="zh-CN" altLang="en-US"/>
          </a:p>
          <a:p>
            <a:r>
              <a:rPr lang="zh-CN" altLang="en-US"/>
              <a:t>事务所的信用：涉税专业服务信用（TSC等级）——决定能不能执业、能不能接项目、能不能享受办税绿色通道。</a:t>
            </a:r>
            <a:endParaRPr lang="zh-CN" altLang="en-US"/>
          </a:p>
          <a:p>
            <a:r>
              <a:rPr lang="zh-CN" altLang="en-US"/>
              <a:t>客户的信用：纳税缴费信用（A/B/M/C/D）——决定客户经营、发票、贷款、投标、补贴，也直接影响你的积分。</a:t>
            </a:r>
            <a:endParaRPr lang="zh-CN" altLang="en-US"/>
          </a:p>
          <a:p>
            <a:r>
              <a:rPr lang="zh-CN" altLang="en-US"/>
              <a:t>为帮助税务师事务所全面掌握最新涉税专业服务信用管理、纳税缴费信用管理政策，理解“双信联动”监管逻辑，合规开展执业活动、降低信用风险，本次培训围绕政策框架、积分规则、风险防控、激励约束等核心内容展开，主要目的是把两大信用体系完全打通，一套逻辑、一套动作、一套风控，帮你：</a:t>
            </a:r>
            <a:endParaRPr lang="zh-CN" altLang="en-US"/>
          </a:p>
          <a:p>
            <a:r>
              <a:rPr lang="zh-CN" altLang="en-US"/>
              <a:t>✅ 守住自身TSC5级金牌信用</a:t>
            </a:r>
            <a:endParaRPr lang="zh-CN" altLang="en-US"/>
          </a:p>
          <a:p>
            <a:r>
              <a:rPr lang="zh-CN" altLang="en-US"/>
              <a:t>✅ 批量提升客户A/B级占比</a:t>
            </a:r>
            <a:endParaRPr lang="zh-CN" altLang="en-US"/>
          </a:p>
          <a:p>
            <a:r>
              <a:rPr lang="zh-CN" altLang="en-US"/>
              <a:t>✅ 实现事务所长期合规、高质量发展</a:t>
            </a:r>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委托人纳税信用(0201) → 直接计入事务所积分（占30分）；事务所执业质量 → 直接决定客户信用得分；事务所失信/严重失信 → 客户被风险提示、重点监控；客户直接判D → 事务所被预警、扣分、监管加压</a:t>
            </a:r>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当前涉税监管已进入 “双信用强绑定”时代，其核心在于同步实施对纳税企业主体的信用评级与对涉税专业服务机构（如税务师事务所、代理记账公司等）的信用评价，形成双向约束、协同治理的监管格局。</a:t>
            </a:r>
            <a:endParaRPr lang="zh-CN" altLang="en-US"/>
          </a:p>
          <a:p>
            <a:r>
              <a:rPr lang="zh-CN" altLang="en-US"/>
              <a:t>事务所的信用：涉税专业服务信用（TSC等级）——决定能不能执业、能不能接项目、能不能享受办税绿色通道。</a:t>
            </a:r>
            <a:endParaRPr lang="zh-CN" altLang="en-US"/>
          </a:p>
          <a:p>
            <a:r>
              <a:rPr lang="zh-CN" altLang="en-US"/>
              <a:t>客户的信用：纳税缴费信用（A/B/M/C/D）——决定客户经营、发票、贷款、投标、补贴，也直接影响你的积分。</a:t>
            </a:r>
            <a:endParaRPr lang="zh-CN" altLang="en-US"/>
          </a:p>
          <a:p>
            <a:r>
              <a:rPr lang="zh-CN" altLang="en-US"/>
              <a:t>为帮助税务师事务所全面掌握最新涉税专业服务信用管理、纳税缴费信用管理政策，理解“双信联动”监管逻辑，合规开展执业活动、降低信用风险，本次培训围绕政策框架、积分规则、风险防控、激励约束等核心内容展开，主要目的是把两大信用体系完全打通，一套逻辑、一套动作、一套风控，帮你：</a:t>
            </a:r>
            <a:endParaRPr lang="zh-CN" altLang="en-US"/>
          </a:p>
          <a:p>
            <a:r>
              <a:rPr lang="zh-CN" altLang="en-US"/>
              <a:t>✅ 守住自身TSC5级金牌信用</a:t>
            </a:r>
            <a:endParaRPr lang="zh-CN" altLang="en-US"/>
          </a:p>
          <a:p>
            <a:r>
              <a:rPr lang="zh-CN" altLang="en-US"/>
              <a:t>✅ 批量提升客户A/B级占比</a:t>
            </a:r>
            <a:endParaRPr lang="zh-CN" altLang="en-US"/>
          </a:p>
          <a:p>
            <a:r>
              <a:rPr lang="zh-CN" altLang="en-US"/>
              <a:t>✅ 实现事务所长期合规、高质量发展</a:t>
            </a:r>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当前涉税监管已进入 “双信用强绑定”时代，其核心在于同步实施对纳税企业主体的信用评级与对涉税专业服务机构（如税务师事务所、代理记账公司等）的信用评价，形成双向约束、协同治理的监管格局。</a:t>
            </a:r>
            <a:endParaRPr lang="zh-CN" altLang="en-US"/>
          </a:p>
          <a:p>
            <a:r>
              <a:rPr lang="zh-CN" altLang="en-US"/>
              <a:t>事务所的信用：涉税专业服务信用（TSC等级）——决定能不能执业、能不能接项目、能不能享受办税绿色通道。</a:t>
            </a:r>
            <a:endParaRPr lang="zh-CN" altLang="en-US"/>
          </a:p>
          <a:p>
            <a:r>
              <a:rPr lang="zh-CN" altLang="en-US"/>
              <a:t>客户的信用：纳税缴费信用（A/B/M/C/D）——决定客户经营、发票、贷款、投标、补贴，也直接影响你的积分。</a:t>
            </a:r>
            <a:endParaRPr lang="zh-CN" altLang="en-US"/>
          </a:p>
          <a:p>
            <a:r>
              <a:rPr lang="zh-CN" altLang="en-US"/>
              <a:t>为帮助税务师事务所全面掌握最新涉税专业服务信用管理、纳税缴费信用管理政策，理解“双信联动”监管逻辑，合规开展执业活动、降低信用风险，本次培训围绕政策框架、积分规则、风险防控、激励约束等核心内容展开，主要目的是把两大信用体系完全打通，一套逻辑、一套动作、一套风控，帮你：</a:t>
            </a:r>
            <a:endParaRPr lang="zh-CN" altLang="en-US"/>
          </a:p>
          <a:p>
            <a:r>
              <a:rPr lang="zh-CN" altLang="en-US"/>
              <a:t>✅ 守住自身TSC5级金牌信用</a:t>
            </a:r>
            <a:endParaRPr lang="zh-CN" altLang="en-US"/>
          </a:p>
          <a:p>
            <a:r>
              <a:rPr lang="zh-CN" altLang="en-US"/>
              <a:t>✅ 批量提升客户A/B级占比</a:t>
            </a:r>
            <a:endParaRPr lang="zh-CN" altLang="en-US"/>
          </a:p>
          <a:p>
            <a:r>
              <a:rPr lang="zh-CN" altLang="en-US"/>
              <a:t>✅ 实现事务所长期合规、高质量发展</a:t>
            </a:r>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当前涉税监管已进入 “双信用强绑定”时代，其核心在于同步实施对纳税企业主体的信用评级与对涉税专业服务机构（如税务师事务所、代理记账公司等）的信用评价，形成双向约束、协同治理的监管格局。</a:t>
            </a:r>
            <a:endParaRPr lang="zh-CN" altLang="en-US"/>
          </a:p>
          <a:p>
            <a:r>
              <a:rPr lang="zh-CN" altLang="en-US"/>
              <a:t>事务所的信用：涉税专业服务信用（TSC等级）——决定能不能执业、能不能接项目、能不能享受办税绿色通道。</a:t>
            </a:r>
            <a:endParaRPr lang="zh-CN" altLang="en-US"/>
          </a:p>
          <a:p>
            <a:r>
              <a:rPr lang="zh-CN" altLang="en-US"/>
              <a:t>客户的信用：纳税缴费信用（A/B/M/C/D）——决定客户经营、发票、贷款、投标、补贴，也直接影响你的积分。</a:t>
            </a:r>
            <a:endParaRPr lang="zh-CN" altLang="en-US"/>
          </a:p>
          <a:p>
            <a:r>
              <a:rPr lang="zh-CN" altLang="en-US"/>
              <a:t>为帮助税务师事务所全面掌握最新涉税专业服务信用管理、纳税缴费信用管理政策，理解“双信联动”监管逻辑，合规开展执业活动、降低信用风险，本次培训围绕政策框架、积分规则、风险防控、激励约束等核心内容展开，主要目的是把两大信用体系完全打通，一套逻辑、一套动作、一套风控，帮你：</a:t>
            </a:r>
            <a:endParaRPr lang="zh-CN" altLang="en-US"/>
          </a:p>
          <a:p>
            <a:r>
              <a:rPr lang="zh-CN" altLang="en-US"/>
              <a:t>✅ 守住自身TSC5级金牌信用</a:t>
            </a:r>
            <a:endParaRPr lang="zh-CN" altLang="en-US"/>
          </a:p>
          <a:p>
            <a:r>
              <a:rPr lang="zh-CN" altLang="en-US"/>
              <a:t>✅ 批量提升客户A/B级占比</a:t>
            </a:r>
            <a:endParaRPr lang="zh-CN" altLang="en-US"/>
          </a:p>
          <a:p>
            <a:r>
              <a:rPr lang="zh-CN" altLang="en-US"/>
              <a:t>✅ 实现事务所长期合规、高质量发展</a:t>
            </a:r>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当前涉税监管已进入 “双信用强绑定”时代，其核心在于同步实施对纳税企业主体的信用评级与对涉税专业服务机构（如税务师事务所、代理记账公司等）的信用评价，形成双向约束、协同治理的监管格局。</a:t>
            </a:r>
            <a:endParaRPr lang="zh-CN" altLang="en-US"/>
          </a:p>
          <a:p>
            <a:r>
              <a:rPr lang="zh-CN" altLang="en-US"/>
              <a:t>事务所的信用：涉税专业服务信用（TSC等级）——决定能不能执业、能不能接项目、能不能享受办税绿色通道。</a:t>
            </a:r>
            <a:endParaRPr lang="zh-CN" altLang="en-US"/>
          </a:p>
          <a:p>
            <a:r>
              <a:rPr lang="zh-CN" altLang="en-US"/>
              <a:t>客户的信用：纳税缴费信用（A/B/M/C/D）——决定客户经营、发票、贷款、投标、补贴，也直接影响你的积分。</a:t>
            </a:r>
            <a:endParaRPr lang="zh-CN" altLang="en-US"/>
          </a:p>
          <a:p>
            <a:r>
              <a:rPr lang="zh-CN" altLang="en-US"/>
              <a:t>为帮助税务师事务所全面掌握最新涉税专业服务信用管理、纳税缴费信用管理政策，理解“双信联动”监管逻辑，合规开展执业活动、降低信用风险，本次培训围绕政策框架、积分规则、风险防控、激励约束等核心内容展开，主要目的是把两大信用体系完全打通，一套逻辑、一套动作、一套风控，帮你：</a:t>
            </a:r>
            <a:endParaRPr lang="zh-CN" altLang="en-US"/>
          </a:p>
          <a:p>
            <a:r>
              <a:rPr lang="zh-CN" altLang="en-US"/>
              <a:t>✅ 守住自身TSC5级金牌信用</a:t>
            </a:r>
            <a:endParaRPr lang="zh-CN" altLang="en-US"/>
          </a:p>
          <a:p>
            <a:r>
              <a:rPr lang="zh-CN" altLang="en-US"/>
              <a:t>✅ 批量提升客户A/B级占比</a:t>
            </a:r>
            <a:endParaRPr lang="zh-CN" altLang="en-US"/>
          </a:p>
          <a:p>
            <a:r>
              <a:rPr lang="zh-CN" altLang="en-US"/>
              <a:t>✅ 实现事务所长期合规、高质量发展</a:t>
            </a:r>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当前涉税监管已进入 “双信用强绑定”时代，其核心在于同步实施对纳税企业主体的信用评级与对涉税专业服务机构（如税务师事务所、代理记账公司等）的信用评价，形成双向约束、协同治理的监管格局。</a:t>
            </a:r>
            <a:endParaRPr lang="zh-CN" altLang="en-US"/>
          </a:p>
          <a:p>
            <a:r>
              <a:rPr lang="zh-CN" altLang="en-US"/>
              <a:t>事务所的信用：涉税专业服务信用（TSC等级）——决定能不能执业、能不能接项目、能不能享受办税绿色通道。</a:t>
            </a:r>
            <a:endParaRPr lang="zh-CN" altLang="en-US"/>
          </a:p>
          <a:p>
            <a:r>
              <a:rPr lang="zh-CN" altLang="en-US"/>
              <a:t>客户的信用：纳税缴费信用（A/B/M/C/D）——决定客户经营、发票、贷款、投标、补贴，也直接影响你的积分。</a:t>
            </a:r>
            <a:endParaRPr lang="zh-CN" altLang="en-US"/>
          </a:p>
          <a:p>
            <a:r>
              <a:rPr lang="zh-CN" altLang="en-US"/>
              <a:t>为帮助税务师事务所全面掌握最新涉税专业服务信用管理、纳税缴费信用管理政策，理解“双信联动”监管逻辑，合规开展执业活动、降低信用风险，本次培训围绕政策框架、积分规则、风险防控、激励约束等核心内容展开，主要目的是把两大信用体系完全打通，一套逻辑、一套动作、一套风控，帮你：</a:t>
            </a:r>
            <a:endParaRPr lang="zh-CN" altLang="en-US"/>
          </a:p>
          <a:p>
            <a:r>
              <a:rPr lang="zh-CN" altLang="en-US"/>
              <a:t>✅ 守住自身TSC5级金牌信用</a:t>
            </a:r>
            <a:endParaRPr lang="zh-CN" altLang="en-US"/>
          </a:p>
          <a:p>
            <a:r>
              <a:rPr lang="zh-CN" altLang="en-US"/>
              <a:t>✅ 批量提升客户A/B级占比</a:t>
            </a:r>
            <a:endParaRPr lang="zh-CN" altLang="en-US"/>
          </a:p>
          <a:p>
            <a:r>
              <a:rPr lang="zh-CN" altLang="en-US"/>
              <a:t>✅ 实现事务所长期合规、高质量发展</a:t>
            </a:r>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当前涉税监管已进入 “双信用强绑定”时代，其核心在于同步实施对纳税企业主体的信用评级与对涉税专业服务机构（如税务师事务所、代理记账公司等）的信用评价，形成双向约束、协同治理的监管格局。</a:t>
            </a:r>
            <a:endParaRPr lang="zh-CN" altLang="en-US"/>
          </a:p>
          <a:p>
            <a:r>
              <a:rPr lang="zh-CN" altLang="en-US"/>
              <a:t>事务所的信用：涉税专业服务信用（TSC等级）——决定能不能执业、能不能接项目、能不能享受办税绿色通道。</a:t>
            </a:r>
            <a:endParaRPr lang="zh-CN" altLang="en-US"/>
          </a:p>
          <a:p>
            <a:r>
              <a:rPr lang="zh-CN" altLang="en-US"/>
              <a:t>客户的信用：纳税缴费信用（A/B/M/C/D）——决定客户经营、发票、贷款、投标、补贴，也直接影响你的积分。</a:t>
            </a:r>
            <a:endParaRPr lang="zh-CN" altLang="en-US"/>
          </a:p>
          <a:p>
            <a:r>
              <a:rPr lang="zh-CN" altLang="en-US"/>
              <a:t>为帮助税务师事务所全面掌握最新涉税专业服务信用管理、纳税缴费信用管理政策，理解“双信联动”监管逻辑，合规开展执业活动、降低信用风险，本次培训围绕政策框架、积分规则、风险防控、激励约束等核心内容展开，主要目的是把两大信用体系完全打通，一套逻辑、一套动作、一套风控，帮你：</a:t>
            </a:r>
            <a:endParaRPr lang="zh-CN" altLang="en-US"/>
          </a:p>
          <a:p>
            <a:r>
              <a:rPr lang="zh-CN" altLang="en-US"/>
              <a:t>✅ 守住自身TSC5级金牌信用</a:t>
            </a:r>
            <a:endParaRPr lang="zh-CN" altLang="en-US"/>
          </a:p>
          <a:p>
            <a:r>
              <a:rPr lang="zh-CN" altLang="en-US"/>
              <a:t>✅ 批量提升客户A/B级占比</a:t>
            </a:r>
            <a:endParaRPr lang="zh-CN" altLang="en-US"/>
          </a:p>
          <a:p>
            <a:r>
              <a:rPr lang="zh-CN" altLang="en-US"/>
              <a:t>✅ 实现事务所长期合规、高质量发展</a:t>
            </a:r>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当前涉税监管已进入 “双信用强绑定”时代，其核心在于同步实施对纳税企业主体的信用评级与对涉税专业服务机构（如税务师事务所、代理记账公司等）的信用评价，形成双向约束、协同治理的监管格局。</a:t>
            </a:r>
            <a:endParaRPr lang="zh-CN" altLang="en-US"/>
          </a:p>
          <a:p>
            <a:r>
              <a:rPr lang="zh-CN" altLang="en-US"/>
              <a:t>事务所的信用：涉税专业服务信用（TSC等级）——决定能不能执业、能不能接项目、能不能享受办税绿色通道。</a:t>
            </a:r>
            <a:endParaRPr lang="zh-CN" altLang="en-US"/>
          </a:p>
          <a:p>
            <a:r>
              <a:rPr lang="zh-CN" altLang="en-US"/>
              <a:t>客户的信用：纳税缴费信用（A/B/M/C/D）——决定客户经营、发票、贷款、投标、补贴，也直接影响你的积分。</a:t>
            </a:r>
            <a:endParaRPr lang="zh-CN" altLang="en-US"/>
          </a:p>
          <a:p>
            <a:r>
              <a:rPr lang="zh-CN" altLang="en-US"/>
              <a:t>为帮助税务师事务所全面掌握最新涉税专业服务信用管理、纳税缴费信用管理政策，理解“双信联动”监管逻辑，合规开展执业活动、降低信用风险，本次培训围绕政策框架、积分规则、风险防控、激励约束等核心内容展开，主要目的是把两大信用体系完全打通，一套逻辑、一套动作、一套风控，帮你：</a:t>
            </a:r>
            <a:endParaRPr lang="zh-CN" altLang="en-US"/>
          </a:p>
          <a:p>
            <a:r>
              <a:rPr lang="zh-CN" altLang="en-US"/>
              <a:t>✅ 守住自身TSC5级金牌信用</a:t>
            </a:r>
            <a:endParaRPr lang="zh-CN" altLang="en-US"/>
          </a:p>
          <a:p>
            <a:r>
              <a:rPr lang="zh-CN" altLang="en-US"/>
              <a:t>✅ 批量提升客户A/B级占比</a:t>
            </a:r>
            <a:endParaRPr lang="zh-CN" altLang="en-US"/>
          </a:p>
          <a:p>
            <a:r>
              <a:rPr lang="zh-CN" altLang="en-US"/>
              <a:t>✅ 实现事务所长期合规、高质量发展</a:t>
            </a:r>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当前涉税监管已进入 “双信用强绑定”时代，其核心在于同步实施对纳税企业主体的信用评级与对涉税专业服务机构（如税务师事务所、代理记账公司等）的信用评价，形成双向约束、协同治理的监管格局。</a:t>
            </a:r>
            <a:endParaRPr lang="zh-CN" altLang="en-US"/>
          </a:p>
          <a:p>
            <a:r>
              <a:rPr lang="zh-CN" altLang="en-US"/>
              <a:t>事务所的信用：涉税专业服务信用（TSC等级）——决定能不能执业、能不能接项目、能不能享受办税绿色通道。</a:t>
            </a:r>
            <a:endParaRPr lang="zh-CN" altLang="en-US"/>
          </a:p>
          <a:p>
            <a:r>
              <a:rPr lang="zh-CN" altLang="en-US"/>
              <a:t>客户的信用：纳税缴费信用（A/B/M/C/D）——决定客户经营、发票、贷款、投标、补贴，也直接影响你的积分。</a:t>
            </a:r>
            <a:endParaRPr lang="zh-CN" altLang="en-US"/>
          </a:p>
          <a:p>
            <a:r>
              <a:rPr lang="zh-CN" altLang="en-US"/>
              <a:t>为帮助税务师事务所全面掌握最新涉税专业服务信用管理、纳税缴费信用管理政策，理解“双信联动”监管逻辑，合规开展执业活动、降低信用风险，本次培训围绕政策框架、积分规则、风险防控、激励约束等核心内容展开，主要目的是把两大信用体系完全打通，一套逻辑、一套动作、一套风控，帮你：</a:t>
            </a:r>
            <a:endParaRPr lang="zh-CN" altLang="en-US"/>
          </a:p>
          <a:p>
            <a:r>
              <a:rPr lang="zh-CN" altLang="en-US"/>
              <a:t>✅ 守住自身TSC5级金牌信用</a:t>
            </a:r>
            <a:endParaRPr lang="zh-CN" altLang="en-US"/>
          </a:p>
          <a:p>
            <a:r>
              <a:rPr lang="zh-CN" altLang="en-US"/>
              <a:t>✅ 批量提升客户A/B级占比</a:t>
            </a:r>
            <a:endParaRPr lang="zh-CN" altLang="en-US"/>
          </a:p>
          <a:p>
            <a:r>
              <a:rPr lang="zh-CN" altLang="en-US"/>
              <a:t>✅ 实现事务所长期合规、高质量发展</a:t>
            </a:r>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当前涉税监管已进入 “双信用强绑定”时代，其核心在于同步实施对纳税企业主体的信用评级与对涉税专业服务机构（如税务师事务所、代理记账公司等）的信用评价，形成双向约束、协同治理的监管格局。</a:t>
            </a:r>
            <a:endParaRPr lang="zh-CN" altLang="en-US"/>
          </a:p>
          <a:p>
            <a:r>
              <a:rPr lang="zh-CN" altLang="en-US"/>
              <a:t>事务所的信用：涉税专业服务信用（TSC等级）——决定能不能执业、能不能接项目、能不能享受办税绿色通道。</a:t>
            </a:r>
            <a:endParaRPr lang="zh-CN" altLang="en-US"/>
          </a:p>
          <a:p>
            <a:r>
              <a:rPr lang="zh-CN" altLang="en-US"/>
              <a:t>客户的信用：纳税缴费信用（A/B/M/C/D）——决定客户经营、发票、贷款、投标、补贴，也直接影响你的积分。</a:t>
            </a:r>
            <a:endParaRPr lang="zh-CN" altLang="en-US"/>
          </a:p>
          <a:p>
            <a:r>
              <a:rPr lang="zh-CN" altLang="en-US"/>
              <a:t>为帮助税务师事务所全面掌握最新涉税专业服务信用管理、纳税缴费信用管理政策，理解“双信联动”监管逻辑，合规开展执业活动、降低信用风险，本次培训围绕政策框架、积分规则、风险防控、激励约束等核心内容展开，主要目的是把两大信用体系完全打通，一套逻辑、一套动作、一套风控，帮你：</a:t>
            </a:r>
            <a:endParaRPr lang="zh-CN" altLang="en-US"/>
          </a:p>
          <a:p>
            <a:r>
              <a:rPr lang="zh-CN" altLang="en-US"/>
              <a:t>✅ 守住自身TSC5级金牌信用</a:t>
            </a:r>
            <a:endParaRPr lang="zh-CN" altLang="en-US"/>
          </a:p>
          <a:p>
            <a:r>
              <a:rPr lang="zh-CN" altLang="en-US"/>
              <a:t>✅ 批量提升客户A/B级占比</a:t>
            </a:r>
            <a:endParaRPr lang="zh-CN" altLang="en-US"/>
          </a:p>
          <a:p>
            <a:r>
              <a:rPr lang="zh-CN" altLang="en-US"/>
              <a:t>✅ 实现事务所长期合规、高质量发展</a:t>
            </a:r>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我们一共</a:t>
            </a:r>
            <a:r>
              <a:rPr lang="en-US" altLang="zh-CN"/>
              <a:t>6</a:t>
            </a:r>
            <a:r>
              <a:rPr lang="zh-CN" altLang="en-US"/>
              <a:t>部分内容，从为什么重要，到自己怎么保级，再到客户怎么提升，最后落到事务所怎么管、每个人怎么做。全程干货，大家认真听、认真记。</a:t>
            </a:r>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当前涉税监管已进入 “双信用强绑定”时代，其核心在于同步实施对纳税企业主体的信用评级与对涉税专业服务机构（如税务师事务所、代理记账公司等）的信用评价，形成双向约束、协同治理的监管格局。</a:t>
            </a:r>
            <a:endParaRPr lang="zh-CN" altLang="en-US"/>
          </a:p>
          <a:p>
            <a:r>
              <a:rPr lang="zh-CN" altLang="en-US"/>
              <a:t>事务所的信用：涉税专业服务信用（TSC等级）——决定能不能执业、能不能接项目、能不能享受办税绿色通道。</a:t>
            </a:r>
            <a:endParaRPr lang="zh-CN" altLang="en-US"/>
          </a:p>
          <a:p>
            <a:r>
              <a:rPr lang="zh-CN" altLang="en-US"/>
              <a:t>客户的信用：纳税缴费信用（A/B/M/C/D）——决定客户经营、发票、贷款、投标、补贴，也直接影响你的积分。</a:t>
            </a:r>
            <a:endParaRPr lang="zh-CN" altLang="en-US"/>
          </a:p>
          <a:p>
            <a:r>
              <a:rPr lang="zh-CN" altLang="en-US"/>
              <a:t>为帮助税务师事务所全面掌握最新涉税专业服务信用管理、纳税缴费信用管理政策，理解“双信联动”监管逻辑，合规开展执业活动、降低信用风险，本次培训围绕政策框架、积分规则、风险防控、激励约束等核心内容展开，主要目的是把两大信用体系完全打通，一套逻辑、一套动作、一套风控，帮你：</a:t>
            </a:r>
            <a:endParaRPr lang="zh-CN" altLang="en-US"/>
          </a:p>
          <a:p>
            <a:r>
              <a:rPr lang="zh-CN" altLang="en-US"/>
              <a:t>✅ 守住自身TSC5级金牌信用</a:t>
            </a:r>
            <a:endParaRPr lang="zh-CN" altLang="en-US"/>
          </a:p>
          <a:p>
            <a:r>
              <a:rPr lang="zh-CN" altLang="en-US"/>
              <a:t>✅ 批量提升客户A/B级占比</a:t>
            </a:r>
            <a:endParaRPr lang="zh-CN" altLang="en-US"/>
          </a:p>
          <a:p>
            <a:r>
              <a:rPr lang="zh-CN" altLang="en-US"/>
              <a:t>✅ 实现事务所长期合规、高质量发展</a:t>
            </a:r>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当前涉税监管已进入 “双信用强绑定”时代，其核心在于同步实施对纳税企业主体的信用评级与对涉税专业服务机构（如税务师事务所、代理记账公司等）的信用评价，形成双向约束、协同治理的监管格局。</a:t>
            </a:r>
            <a:endParaRPr lang="zh-CN" altLang="en-US"/>
          </a:p>
          <a:p>
            <a:r>
              <a:rPr lang="zh-CN" altLang="en-US"/>
              <a:t>事务所的信用：涉税专业服务信用（TSC等级）——决定能不能执业、能不能接项目、能不能享受办税绿色通道。</a:t>
            </a:r>
            <a:endParaRPr lang="zh-CN" altLang="en-US"/>
          </a:p>
          <a:p>
            <a:r>
              <a:rPr lang="zh-CN" altLang="en-US"/>
              <a:t>客户的信用：纳税缴费信用（A/B/M/C/D）——决定客户经营、发票、贷款、投标、补贴，也直接影响你的积分。</a:t>
            </a:r>
            <a:endParaRPr lang="zh-CN" altLang="en-US"/>
          </a:p>
          <a:p>
            <a:r>
              <a:rPr lang="zh-CN" altLang="en-US"/>
              <a:t>为帮助税务师事务所全面掌握最新涉税专业服务信用管理、纳税缴费信用管理政策，理解“双信联动”监管逻辑，合规开展执业活动、降低信用风险，本次培训围绕政策框架、积分规则、风险防控、激励约束等核心内容展开，主要目的是把两大信用体系完全打通，一套逻辑、一套动作、一套风控，帮你：</a:t>
            </a:r>
            <a:endParaRPr lang="zh-CN" altLang="en-US"/>
          </a:p>
          <a:p>
            <a:r>
              <a:rPr lang="zh-CN" altLang="en-US"/>
              <a:t>✅ 守住自身TSC5级金牌信用</a:t>
            </a:r>
            <a:endParaRPr lang="zh-CN" altLang="en-US"/>
          </a:p>
          <a:p>
            <a:r>
              <a:rPr lang="zh-CN" altLang="en-US"/>
              <a:t>✅ 批量提升客户A/B级占比</a:t>
            </a:r>
            <a:endParaRPr lang="zh-CN" altLang="en-US"/>
          </a:p>
          <a:p>
            <a:r>
              <a:rPr lang="zh-CN" altLang="en-US"/>
              <a:t>✅ 实现事务所长期合规、高质量发展</a:t>
            </a:r>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当前涉税监管已进入 “双信用强绑定”时代，其核心在于同步实施对纳税企业主体的信用评级与对涉税专业服务机构（如税务师事务所、代理记账公司等）的信用评价，形成双向约束、协同治理的监管格局。</a:t>
            </a:r>
            <a:endParaRPr lang="zh-CN" altLang="en-US"/>
          </a:p>
          <a:p>
            <a:r>
              <a:rPr lang="zh-CN" altLang="en-US"/>
              <a:t>事务所的信用：涉税专业服务信用（TSC等级）——决定能不能执业、能不能接项目、能不能享受办税绿色通道。</a:t>
            </a:r>
            <a:endParaRPr lang="zh-CN" altLang="en-US"/>
          </a:p>
          <a:p>
            <a:r>
              <a:rPr lang="zh-CN" altLang="en-US"/>
              <a:t>客户的信用：纳税缴费信用（A/B/M/C/D）——决定客户经营、发票、贷款、投标、补贴，也直接影响你的积分。</a:t>
            </a:r>
            <a:endParaRPr lang="zh-CN" altLang="en-US"/>
          </a:p>
          <a:p>
            <a:r>
              <a:rPr lang="zh-CN" altLang="en-US"/>
              <a:t>为帮助税务师事务所全面掌握最新涉税专业服务信用管理、纳税缴费信用管理政策，理解“双信联动”监管逻辑，合规开展执业活动、降低信用风险，本次培训围绕政策框架、积分规则、风险防控、激励约束等核心内容展开，主要目的是把两大信用体系完全打通，一套逻辑、一套动作、一套风控，帮你：</a:t>
            </a:r>
            <a:endParaRPr lang="zh-CN" altLang="en-US"/>
          </a:p>
          <a:p>
            <a:r>
              <a:rPr lang="zh-CN" altLang="en-US"/>
              <a:t>✅ 守住自身TSC5级金牌信用</a:t>
            </a:r>
            <a:endParaRPr lang="zh-CN" altLang="en-US"/>
          </a:p>
          <a:p>
            <a:r>
              <a:rPr lang="zh-CN" altLang="en-US"/>
              <a:t>✅ 批量提升客户A/B级占比</a:t>
            </a:r>
            <a:endParaRPr lang="zh-CN" altLang="en-US"/>
          </a:p>
          <a:p>
            <a:r>
              <a:rPr lang="zh-CN" altLang="en-US"/>
              <a:t>✅ 实现事务所长期合规、高质量发展</a:t>
            </a:r>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当前涉税监管已进入 “双信用强绑定”时代，其核心在于同步实施对纳税企业主体的信用评级与对涉税专业服务机构（如税务师事务所、代理记账公司等）的信用评价，形成双向约束、协同治理的监管格局。</a:t>
            </a:r>
            <a:endParaRPr lang="zh-CN" altLang="en-US"/>
          </a:p>
          <a:p>
            <a:r>
              <a:rPr lang="zh-CN" altLang="en-US"/>
              <a:t>事务所的信用：涉税专业服务信用（TSC等级）——决定能不能执业、能不能接项目、能不能享受办税绿色通道。</a:t>
            </a:r>
            <a:endParaRPr lang="zh-CN" altLang="en-US"/>
          </a:p>
          <a:p>
            <a:r>
              <a:rPr lang="zh-CN" altLang="en-US"/>
              <a:t>客户的信用：纳税缴费信用（A/B/M/C/D）——决定客户经营、发票、贷款、投标、补贴，也直接影响你的积分。</a:t>
            </a:r>
            <a:endParaRPr lang="zh-CN" altLang="en-US"/>
          </a:p>
          <a:p>
            <a:r>
              <a:rPr lang="zh-CN" altLang="en-US"/>
              <a:t>为帮助税务师事务所全面掌握最新涉税专业服务信用管理、纳税缴费信用管理政策，理解“双信联动”监管逻辑，合规开展执业活动、降低信用风险，本次培训围绕政策框架、积分规则、风险防控、激励约束等核心内容展开，主要目的是把两大信用体系完全打通，一套逻辑、一套动作、一套风控，帮你：</a:t>
            </a:r>
            <a:endParaRPr lang="zh-CN" altLang="en-US"/>
          </a:p>
          <a:p>
            <a:r>
              <a:rPr lang="zh-CN" altLang="en-US"/>
              <a:t>✅ 守住自身TSC5级金牌信用</a:t>
            </a:r>
            <a:endParaRPr lang="zh-CN" altLang="en-US"/>
          </a:p>
          <a:p>
            <a:r>
              <a:rPr lang="zh-CN" altLang="en-US"/>
              <a:t>✅ 批量提升客户A/B级占比</a:t>
            </a:r>
            <a:endParaRPr lang="zh-CN" altLang="en-US"/>
          </a:p>
          <a:p>
            <a:r>
              <a:rPr lang="zh-CN" altLang="en-US"/>
              <a:t>✅ 实现事务所长期合规、高质量发展</a:t>
            </a:r>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当前涉税监管已进入 “双信用强绑定”时代，其核心在于同步实施对纳税企业主体的信用评级与对涉税专业服务机构（如税务师事务所、代理记账公司等）的信用评价，形成双向约束、协同治理的监管格局。</a:t>
            </a:r>
            <a:endParaRPr lang="zh-CN" altLang="en-US"/>
          </a:p>
          <a:p>
            <a:r>
              <a:rPr lang="zh-CN" altLang="en-US"/>
              <a:t>事务所的信用：涉税专业服务信用（TSC等级）——决定能不能执业、能不能接项目、能不能享受办税绿色通道。</a:t>
            </a:r>
            <a:endParaRPr lang="zh-CN" altLang="en-US"/>
          </a:p>
          <a:p>
            <a:r>
              <a:rPr lang="zh-CN" altLang="en-US"/>
              <a:t>客户的信用：纳税缴费信用（A/B/M/C/D）——决定客户经营、发票、贷款、投标、补贴，也直接影响你的积分。</a:t>
            </a:r>
            <a:endParaRPr lang="zh-CN" altLang="en-US"/>
          </a:p>
          <a:p>
            <a:r>
              <a:rPr lang="zh-CN" altLang="en-US"/>
              <a:t>为帮助税务师事务所全面掌握最新涉税专业服务信用管理、纳税缴费信用管理政策，理解“双信联动”监管逻辑，合规开展执业活动、降低信用风险，本次培训围绕政策框架、积分规则、风险防控、激励约束等核心内容展开，主要目的是把两大信用体系完全打通，一套逻辑、一套动作、一套风控，帮你：</a:t>
            </a:r>
            <a:endParaRPr lang="zh-CN" altLang="en-US"/>
          </a:p>
          <a:p>
            <a:r>
              <a:rPr lang="zh-CN" altLang="en-US"/>
              <a:t>✅ 守住自身TSC5级金牌信用</a:t>
            </a:r>
            <a:endParaRPr lang="zh-CN" altLang="en-US"/>
          </a:p>
          <a:p>
            <a:r>
              <a:rPr lang="zh-CN" altLang="en-US"/>
              <a:t>✅ 批量提升客户A/B级占比</a:t>
            </a:r>
            <a:endParaRPr lang="zh-CN" altLang="en-US"/>
          </a:p>
          <a:p>
            <a:r>
              <a:rPr lang="zh-CN" altLang="en-US"/>
              <a:t>✅ 实现事务所长期合规、高质量发展</a:t>
            </a:r>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当前涉税监管已进入 “双信用强绑定”时代，其核心在于同步实施对纳税企业主体的信用评级与对涉税专业服务机构（如税务师事务所、代理记账公司等）的信用评价，形成双向约束、协同治理的监管格局。</a:t>
            </a:r>
            <a:endParaRPr lang="zh-CN" altLang="en-US"/>
          </a:p>
          <a:p>
            <a:r>
              <a:rPr lang="zh-CN" altLang="en-US"/>
              <a:t>事务所的信用：涉税专业服务信用（TSC等级）——决定能不能执业、能不能接项目、能不能享受办税绿色通道。</a:t>
            </a:r>
            <a:endParaRPr lang="zh-CN" altLang="en-US"/>
          </a:p>
          <a:p>
            <a:r>
              <a:rPr lang="zh-CN" altLang="en-US"/>
              <a:t>客户的信用：纳税缴费信用（A/B/M/C/D）——决定客户经营、发票、贷款、投标、补贴，也直接影响你的积分。</a:t>
            </a:r>
            <a:endParaRPr lang="zh-CN" altLang="en-US"/>
          </a:p>
          <a:p>
            <a:r>
              <a:rPr lang="zh-CN" altLang="en-US"/>
              <a:t>为帮助税务师事务所全面掌握最新涉税专业服务信用管理、纳税缴费信用管理政策，理解“双信联动”监管逻辑，合规开展执业活动、降低信用风险，本次培训围绕政策框架、积分规则、风险防控、激励约束等核心内容展开，主要目的是把两大信用体系完全打通，一套逻辑、一套动作、一套风控，帮你：</a:t>
            </a:r>
            <a:endParaRPr lang="zh-CN" altLang="en-US"/>
          </a:p>
          <a:p>
            <a:r>
              <a:rPr lang="zh-CN" altLang="en-US"/>
              <a:t>✅ 守住自身TSC5级金牌信用</a:t>
            </a:r>
            <a:endParaRPr lang="zh-CN" altLang="en-US"/>
          </a:p>
          <a:p>
            <a:r>
              <a:rPr lang="zh-CN" altLang="en-US"/>
              <a:t>✅ 批量提升客户A/B级占比</a:t>
            </a:r>
            <a:endParaRPr lang="zh-CN" altLang="en-US"/>
          </a:p>
          <a:p>
            <a:r>
              <a:rPr lang="zh-CN" altLang="en-US"/>
              <a:t>✅ 实现事务所长期合规、高质量发展</a:t>
            </a:r>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当前涉税监管已进入 “双信用强绑定”时代，其核心在于同步实施对纳税企业主体的信用评级与对涉税专业服务机构（如税务师事务所、代理记账公司等）的信用评价，形成双向约束、协同治理的监管格局。</a:t>
            </a:r>
            <a:endParaRPr lang="zh-CN" altLang="en-US"/>
          </a:p>
          <a:p>
            <a:r>
              <a:rPr lang="zh-CN" altLang="en-US"/>
              <a:t>事务所的信用：涉税专业服务信用（TSC等级）——决定能不能执业、能不能接项目、能不能享受办税绿色通道。</a:t>
            </a:r>
            <a:endParaRPr lang="zh-CN" altLang="en-US"/>
          </a:p>
          <a:p>
            <a:r>
              <a:rPr lang="zh-CN" altLang="en-US"/>
              <a:t>客户的信用：纳税缴费信用（A/B/M/C/D）——决定客户经营、发票、贷款、投标、补贴，也直接影响你的积分。</a:t>
            </a:r>
            <a:endParaRPr lang="zh-CN" altLang="en-US"/>
          </a:p>
          <a:p>
            <a:r>
              <a:rPr lang="zh-CN" altLang="en-US"/>
              <a:t>为帮助税务师事务所全面掌握最新涉税专业服务信用管理、纳税缴费信用管理政策，理解“双信联动”监管逻辑，合规开展执业活动、降低信用风险，本次培训围绕政策框架、积分规则、风险防控、激励约束等核心内容展开，主要目的是把两大信用体系完全打通，一套逻辑、一套动作、一套风控，帮你：</a:t>
            </a:r>
            <a:endParaRPr lang="zh-CN" altLang="en-US"/>
          </a:p>
          <a:p>
            <a:r>
              <a:rPr lang="zh-CN" altLang="en-US"/>
              <a:t>✅ 守住自身TSC5级金牌信用</a:t>
            </a:r>
            <a:endParaRPr lang="zh-CN" altLang="en-US"/>
          </a:p>
          <a:p>
            <a:r>
              <a:rPr lang="zh-CN" altLang="en-US"/>
              <a:t>✅ 批量提升客户A/B级占比</a:t>
            </a:r>
            <a:endParaRPr lang="zh-CN" altLang="en-US"/>
          </a:p>
          <a:p>
            <a:r>
              <a:rPr lang="zh-CN" altLang="en-US"/>
              <a:t>✅ 实现事务所长期合规、高质量发展</a:t>
            </a:r>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当前涉税监管已进入 “双信用强绑定”时代，其核心在于同步实施对纳税企业主体的信用评级与对涉税专业服务机构（如税务师事务所、代理记账公司等）的信用评价，形成双向约束、协同治理的监管格局。</a:t>
            </a:r>
            <a:endParaRPr lang="zh-CN" altLang="en-US"/>
          </a:p>
          <a:p>
            <a:r>
              <a:rPr lang="zh-CN" altLang="en-US"/>
              <a:t>事务所的信用：涉税专业服务信用（TSC等级）——决定能不能执业、能不能接项目、能不能享受办税绿色通道。</a:t>
            </a:r>
            <a:endParaRPr lang="zh-CN" altLang="en-US"/>
          </a:p>
          <a:p>
            <a:r>
              <a:rPr lang="zh-CN" altLang="en-US"/>
              <a:t>客户的信用：纳税缴费信用（A/B/M/C/D）——决定客户经营、发票、贷款、投标、补贴，也直接影响你的积分。</a:t>
            </a:r>
            <a:endParaRPr lang="zh-CN" altLang="en-US"/>
          </a:p>
          <a:p>
            <a:r>
              <a:rPr lang="zh-CN" altLang="en-US"/>
              <a:t>为帮助税务师事务所全面掌握最新涉税专业服务信用管理、纳税缴费信用管理政策，理解“双信联动”监管逻辑，合规开展执业活动、降低信用风险，本次培训围绕政策框架、积分规则、风险防控、激励约束等核心内容展开，主要目的是把两大信用体系完全打通，一套逻辑、一套动作、一套风控，帮你：</a:t>
            </a:r>
            <a:endParaRPr lang="zh-CN" altLang="en-US"/>
          </a:p>
          <a:p>
            <a:r>
              <a:rPr lang="zh-CN" altLang="en-US"/>
              <a:t>✅ 守住自身TSC5级金牌信用</a:t>
            </a:r>
            <a:endParaRPr lang="zh-CN" altLang="en-US"/>
          </a:p>
          <a:p>
            <a:r>
              <a:rPr lang="zh-CN" altLang="en-US"/>
              <a:t>✅ 批量提升客户A/B级占比</a:t>
            </a:r>
            <a:endParaRPr lang="zh-CN" altLang="en-US"/>
          </a:p>
          <a:p>
            <a:r>
              <a:rPr lang="zh-CN" altLang="en-US"/>
              <a:t>✅ 实现事务所长期合规、高质量发展</a:t>
            </a:r>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当前涉税监管已进入 “双信用强绑定”时代，其核心在于同步实施对纳税企业主体的信用评级与对涉税专业服务机构（如税务师事务所、代理记账公司等）的信用评价，形成双向约束、协同治理的监管格局。</a:t>
            </a:r>
            <a:endParaRPr lang="zh-CN" altLang="en-US"/>
          </a:p>
          <a:p>
            <a:r>
              <a:rPr lang="zh-CN" altLang="en-US"/>
              <a:t>事务所的信用：涉税专业服务信用（TSC等级）——决定能不能执业、能不能接项目、能不能享受办税绿色通道。</a:t>
            </a:r>
            <a:endParaRPr lang="zh-CN" altLang="en-US"/>
          </a:p>
          <a:p>
            <a:r>
              <a:rPr lang="zh-CN" altLang="en-US"/>
              <a:t>客户的信用：纳税缴费信用（A/B/M/C/D）——决定客户经营、发票、贷款、投标、补贴，也直接影响你的积分。</a:t>
            </a:r>
            <a:endParaRPr lang="zh-CN" altLang="en-US"/>
          </a:p>
          <a:p>
            <a:r>
              <a:rPr lang="zh-CN" altLang="en-US"/>
              <a:t>为帮助税务师事务所全面掌握最新涉税专业服务信用管理、纳税缴费信用管理政策，理解“双信联动”监管逻辑，合规开展执业活动、降低信用风险，本次培训围绕政策框架、积分规则、风险防控、激励约束等核心内容展开，主要目的是把两大信用体系完全打通，一套逻辑、一套动作、一套风控，帮你：</a:t>
            </a:r>
            <a:endParaRPr lang="zh-CN" altLang="en-US"/>
          </a:p>
          <a:p>
            <a:r>
              <a:rPr lang="zh-CN" altLang="en-US"/>
              <a:t>✅ 守住自身TSC5级金牌信用</a:t>
            </a:r>
            <a:endParaRPr lang="zh-CN" altLang="en-US"/>
          </a:p>
          <a:p>
            <a:r>
              <a:rPr lang="zh-CN" altLang="en-US"/>
              <a:t>✅ 批量提升客户A/B级占比</a:t>
            </a:r>
            <a:endParaRPr lang="zh-CN" altLang="en-US"/>
          </a:p>
          <a:p>
            <a:r>
              <a:rPr lang="zh-CN" altLang="en-US"/>
              <a:t>✅ 实现事务所长期合规、高质量发展</a:t>
            </a:r>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当前涉税监管已进入 “双信用强绑定”时代，其核心在于同步实施对纳税企业主体的信用评级与对涉税专业服务机构（如税务师事务所、代理记账公司等）的信用评价，形成双向约束、协同治理的监管格局。</a:t>
            </a:r>
            <a:endParaRPr lang="zh-CN" altLang="en-US"/>
          </a:p>
          <a:p>
            <a:r>
              <a:rPr lang="zh-CN" altLang="en-US"/>
              <a:t>事务所的信用：涉税专业服务信用（TSC等级）——决定能不能执业、能不能接项目、能不能享受办税绿色通道。</a:t>
            </a:r>
            <a:endParaRPr lang="zh-CN" altLang="en-US"/>
          </a:p>
          <a:p>
            <a:r>
              <a:rPr lang="zh-CN" altLang="en-US"/>
              <a:t>客户的信用：纳税缴费信用（A/B/M/C/D）——决定客户经营、发票、贷款、投标、补贴，也直接影响你的积分。</a:t>
            </a:r>
            <a:endParaRPr lang="zh-CN" altLang="en-US"/>
          </a:p>
          <a:p>
            <a:r>
              <a:rPr lang="zh-CN" altLang="en-US"/>
              <a:t>为帮助税务师事务所全面掌握最新涉税专业服务信用管理、纳税缴费信用管理政策，理解“双信联动”监管逻辑，合规开展执业活动、降低信用风险，本次培训围绕政策框架、积分规则、风险防控、激励约束等核心内容展开，主要目的是把两大信用体系完全打通，一套逻辑、一套动作、一套风控，帮你：</a:t>
            </a:r>
            <a:endParaRPr lang="zh-CN" altLang="en-US"/>
          </a:p>
          <a:p>
            <a:r>
              <a:rPr lang="zh-CN" altLang="en-US"/>
              <a:t>✅ 守住自身TSC5级金牌信用</a:t>
            </a:r>
            <a:endParaRPr lang="zh-CN" altLang="en-US"/>
          </a:p>
          <a:p>
            <a:r>
              <a:rPr lang="zh-CN" altLang="en-US"/>
              <a:t>✅ 批量提升客户A/B级占比</a:t>
            </a:r>
            <a:endParaRPr lang="zh-CN" altLang="en-US"/>
          </a:p>
          <a:p>
            <a:r>
              <a:rPr lang="zh-CN" altLang="en-US"/>
              <a:t>✅ 实现事务所长期合规、高质量发展</a:t>
            </a:r>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本次研讨分为三个清晰板块：首先，我们直面双信联动的时代背景与行业痛点；接着，用真实案例揭示风险如何在客户与事务所之间传导；最后，系统拆解事前、事中、事后三环相扣的落地举措。全程聚焦西北实务，不讲空话，只给能马上用的办法。</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fld>
            <a:endParaRPr lang="cs-CZ"/>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当前涉税监管已进入 “双信用强绑定”时代，其核心在于同步实施对纳税企业主体的信用评级与对涉税专业服务机构（如税务师事务所、代理记账公司等）的信用评价，形成双向约束、协同治理的监管格局。</a:t>
            </a:r>
            <a:endParaRPr lang="zh-CN" altLang="en-US"/>
          </a:p>
          <a:p>
            <a:r>
              <a:rPr lang="zh-CN" altLang="en-US"/>
              <a:t>事务所的信用：涉税专业服务信用（TSC等级）——决定能不能执业、能不能接项目、能不能享受办税绿色通道。</a:t>
            </a:r>
            <a:endParaRPr lang="zh-CN" altLang="en-US"/>
          </a:p>
          <a:p>
            <a:r>
              <a:rPr lang="zh-CN" altLang="en-US"/>
              <a:t>客户的信用：纳税缴费信用（A/B/M/C/D）——决定客户经营、发票、贷款、投标、补贴，也直接影响你的积分。</a:t>
            </a:r>
            <a:endParaRPr lang="zh-CN" altLang="en-US"/>
          </a:p>
          <a:p>
            <a:r>
              <a:rPr lang="zh-CN" altLang="en-US"/>
              <a:t>为帮助税务师事务所全面掌握最新涉税专业服务信用管理、纳税缴费信用管理政策，理解“双信联动”监管逻辑，合规开展执业活动、降低信用风险，本次培训围绕政策框架、积分规则、风险防控、激励约束等核心内容展开，主要目的是把两大信用体系完全打通，一套逻辑、一套动作、一套风控，帮你：</a:t>
            </a:r>
            <a:endParaRPr lang="zh-CN" altLang="en-US"/>
          </a:p>
          <a:p>
            <a:r>
              <a:rPr lang="zh-CN" altLang="en-US"/>
              <a:t>✅ 守住自身TSC5级金牌信用</a:t>
            </a:r>
            <a:endParaRPr lang="zh-CN" altLang="en-US"/>
          </a:p>
          <a:p>
            <a:r>
              <a:rPr lang="zh-CN" altLang="en-US"/>
              <a:t>✅ 批量提升客户A/B级占比</a:t>
            </a:r>
            <a:endParaRPr lang="zh-CN" altLang="en-US"/>
          </a:p>
          <a:p>
            <a:r>
              <a:rPr lang="zh-CN" altLang="en-US"/>
              <a:t>✅ 实现事务所长期合规、高质量发展</a:t>
            </a:r>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当前涉税监管已进入 “双信用强绑定”时代，其核心在于同步实施对纳税企业主体的信用评级与对涉税专业服务机构（如税务师事务所、代理记账公司等）的信用评价，形成双向约束、协同治理的监管格局。</a:t>
            </a:r>
            <a:endParaRPr lang="zh-CN" altLang="en-US"/>
          </a:p>
          <a:p>
            <a:r>
              <a:rPr lang="zh-CN" altLang="en-US"/>
              <a:t>事务所的信用：涉税专业服务信用（TSC等级）——决定能不能执业、能不能接项目、能不能享受办税绿色通道。</a:t>
            </a:r>
            <a:endParaRPr lang="zh-CN" altLang="en-US"/>
          </a:p>
          <a:p>
            <a:r>
              <a:rPr lang="zh-CN" altLang="en-US"/>
              <a:t>客户的信用：纳税缴费信用（A/B/M/C/D）——决定客户经营、发票、贷款、投标、补贴，也直接影响你的积分。</a:t>
            </a:r>
            <a:endParaRPr lang="zh-CN" altLang="en-US"/>
          </a:p>
          <a:p>
            <a:r>
              <a:rPr lang="zh-CN" altLang="en-US"/>
              <a:t>为帮助税务师事务所全面掌握最新涉税专业服务信用管理、纳税缴费信用管理政策，理解“双信联动”监管逻辑，合规开展执业活动、降低信用风险，本次培训围绕政策框架、积分规则、风险防控、激励约束等核心内容展开，主要目的是把两大信用体系完全打通，一套逻辑、一套动作、一套风控，帮你：</a:t>
            </a:r>
            <a:endParaRPr lang="zh-CN" altLang="en-US"/>
          </a:p>
          <a:p>
            <a:r>
              <a:rPr lang="zh-CN" altLang="en-US"/>
              <a:t>✅ 守住自身TSC5级金牌信用</a:t>
            </a:r>
            <a:endParaRPr lang="zh-CN" altLang="en-US"/>
          </a:p>
          <a:p>
            <a:r>
              <a:rPr lang="zh-CN" altLang="en-US"/>
              <a:t>✅ 批量提升客户A/B级占比</a:t>
            </a:r>
            <a:endParaRPr lang="zh-CN" altLang="en-US"/>
          </a:p>
          <a:p>
            <a:r>
              <a:rPr lang="zh-CN" altLang="en-US"/>
              <a:t>✅ 实现事务所长期合规、高质量发展</a:t>
            </a:r>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当前涉税监管已进入 “双信用强绑定”时代，其核心在于同步实施对纳税企业主体的信用评级与对涉税专业服务机构（如税务师事务所、代理记账公司等）的信用评价，形成双向约束、协同治理的监管格局。</a:t>
            </a:r>
            <a:endParaRPr lang="zh-CN" altLang="en-US"/>
          </a:p>
          <a:p>
            <a:r>
              <a:rPr lang="zh-CN" altLang="en-US"/>
              <a:t>事务所的信用：涉税专业服务信用（TSC等级）——决定能不能执业、能不能接项目、能不能享受办税绿色通道。</a:t>
            </a:r>
            <a:endParaRPr lang="zh-CN" altLang="en-US"/>
          </a:p>
          <a:p>
            <a:r>
              <a:rPr lang="zh-CN" altLang="en-US"/>
              <a:t>客户的信用：纳税缴费信用（A/B/M/C/D）——决定客户经营、发票、贷款、投标、补贴，也直接影响你的积分。</a:t>
            </a:r>
            <a:endParaRPr lang="zh-CN" altLang="en-US"/>
          </a:p>
          <a:p>
            <a:r>
              <a:rPr lang="zh-CN" altLang="en-US"/>
              <a:t>为帮助税务师事务所全面掌握最新涉税专业服务信用管理、纳税缴费信用管理政策，理解“双信联动”监管逻辑，合规开展执业活动、降低信用风险，本次培训围绕政策框架、积分规则、风险防控、激励约束等核心内容展开，主要目的是把两大信用体系完全打通，一套逻辑、一套动作、一套风控，帮你：</a:t>
            </a:r>
            <a:endParaRPr lang="zh-CN" altLang="en-US"/>
          </a:p>
          <a:p>
            <a:r>
              <a:rPr lang="zh-CN" altLang="en-US"/>
              <a:t>✅ 守住自身TSC5级金牌信用</a:t>
            </a:r>
            <a:endParaRPr lang="zh-CN" altLang="en-US"/>
          </a:p>
          <a:p>
            <a:r>
              <a:rPr lang="zh-CN" altLang="en-US"/>
              <a:t>✅ 批量提升客户A/B级占比</a:t>
            </a:r>
            <a:endParaRPr lang="zh-CN" altLang="en-US"/>
          </a:p>
          <a:p>
            <a:r>
              <a:rPr lang="zh-CN" altLang="en-US"/>
              <a:t>✅ 实现事务所长期合规、高质量发展</a:t>
            </a:r>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当前涉税监管已进入 “双信用强绑定”时代，其核心在于同步实施对纳税企业主体的信用评级与对涉税专业服务机构（如税务师事务所、代理记账公司等）的信用评价，形成双向约束、协同治理的监管格局。</a:t>
            </a:r>
            <a:endParaRPr lang="zh-CN" altLang="en-US"/>
          </a:p>
          <a:p>
            <a:r>
              <a:rPr lang="zh-CN" altLang="en-US"/>
              <a:t>事务所的信用：涉税专业服务信用（TSC等级）——决定能不能执业、能不能接项目、能不能享受办税绿色通道。</a:t>
            </a:r>
            <a:endParaRPr lang="zh-CN" altLang="en-US"/>
          </a:p>
          <a:p>
            <a:r>
              <a:rPr lang="zh-CN" altLang="en-US"/>
              <a:t>客户的信用：纳税缴费信用（A/B/M/C/D）——决定客户经营、发票、贷款、投标、补贴，也直接影响你的积分。</a:t>
            </a:r>
            <a:endParaRPr lang="zh-CN" altLang="en-US"/>
          </a:p>
          <a:p>
            <a:r>
              <a:rPr lang="zh-CN" altLang="en-US"/>
              <a:t>为帮助税务师事务所全面掌握最新涉税专业服务信用管理、纳税缴费信用管理政策，理解“双信联动”监管逻辑，合规开展执业活动、降低信用风险，本次培训围绕政策框架、积分规则、风险防控、激励约束等核心内容展开，主要目的是把两大信用体系完全打通，一套逻辑、一套动作、一套风控，帮你：</a:t>
            </a:r>
            <a:endParaRPr lang="zh-CN" altLang="en-US"/>
          </a:p>
          <a:p>
            <a:r>
              <a:rPr lang="zh-CN" altLang="en-US"/>
              <a:t>✅ 守住自身TSC5级金牌信用</a:t>
            </a:r>
            <a:endParaRPr lang="zh-CN" altLang="en-US"/>
          </a:p>
          <a:p>
            <a:r>
              <a:rPr lang="zh-CN" altLang="en-US"/>
              <a:t>✅ 批量提升客户A/B级占比</a:t>
            </a:r>
            <a:endParaRPr lang="zh-CN" altLang="en-US"/>
          </a:p>
          <a:p>
            <a:r>
              <a:rPr lang="zh-CN" altLang="en-US"/>
              <a:t>✅ 实现事务所长期合规、高质量发展</a:t>
            </a:r>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当前涉税监管已进入 “双信用强绑定”时代，其核心在于同步实施对纳税企业主体的信用评级与对涉税专业服务机构（如税务师事务所、代理记账公司等）的信用评价，形成双向约束、协同治理的监管格局。</a:t>
            </a:r>
            <a:endParaRPr lang="zh-CN" altLang="en-US"/>
          </a:p>
          <a:p>
            <a:r>
              <a:rPr lang="zh-CN" altLang="en-US"/>
              <a:t>事务所的信用：涉税专业服务信用（TSC等级）——决定能不能执业、能不能接项目、能不能享受办税绿色通道。</a:t>
            </a:r>
            <a:endParaRPr lang="zh-CN" altLang="en-US"/>
          </a:p>
          <a:p>
            <a:r>
              <a:rPr lang="zh-CN" altLang="en-US"/>
              <a:t>客户的信用：纳税缴费信用（A/B/M/C/D）——决定客户经营、发票、贷款、投标、补贴，也直接影响你的积分。</a:t>
            </a:r>
            <a:endParaRPr lang="zh-CN" altLang="en-US"/>
          </a:p>
          <a:p>
            <a:r>
              <a:rPr lang="zh-CN" altLang="en-US"/>
              <a:t>为帮助税务师事务所全面掌握最新涉税专业服务信用管理、纳税缴费信用管理政策，理解“双信联动”监管逻辑，合规开展执业活动、降低信用风险，本次培训围绕政策框架、积分规则、风险防控、激励约束等核心内容展开，主要目的是把两大信用体系完全打通，一套逻辑、一套动作、一套风控，帮你：</a:t>
            </a:r>
            <a:endParaRPr lang="zh-CN" altLang="en-US"/>
          </a:p>
          <a:p>
            <a:r>
              <a:rPr lang="zh-CN" altLang="en-US"/>
              <a:t>✅ 守住自身TSC5级金牌信用</a:t>
            </a:r>
            <a:endParaRPr lang="zh-CN" altLang="en-US"/>
          </a:p>
          <a:p>
            <a:r>
              <a:rPr lang="zh-CN" altLang="en-US"/>
              <a:t>✅ 批量提升客户A/B级占比</a:t>
            </a:r>
            <a:endParaRPr lang="zh-CN" altLang="en-US"/>
          </a:p>
          <a:p>
            <a:r>
              <a:rPr lang="zh-CN" altLang="en-US"/>
              <a:t>✅ 实现事务所长期合规、高质量发展</a:t>
            </a:r>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当前涉税监管已进入 “双信用强绑定”时代，其核心在于同步实施对纳税企业主体的信用评级与对涉税专业服务机构（如税务师事务所、代理记账公司等）的信用评价，形成双向约束、协同治理的监管格局。</a:t>
            </a:r>
            <a:endParaRPr lang="zh-CN" altLang="en-US"/>
          </a:p>
          <a:p>
            <a:r>
              <a:rPr lang="zh-CN" altLang="en-US"/>
              <a:t>事务所的信用：涉税专业服务信用（TSC等级）——决定能不能执业、能不能接项目、能不能享受办税绿色通道。</a:t>
            </a:r>
            <a:endParaRPr lang="zh-CN" altLang="en-US"/>
          </a:p>
          <a:p>
            <a:r>
              <a:rPr lang="zh-CN" altLang="en-US"/>
              <a:t>客户的信用：纳税缴费信用（A/B/M/C/D）——决定客户经营、发票、贷款、投标、补贴，也直接影响你的积分。</a:t>
            </a:r>
            <a:endParaRPr lang="zh-CN" altLang="en-US"/>
          </a:p>
          <a:p>
            <a:r>
              <a:rPr lang="zh-CN" altLang="en-US"/>
              <a:t>为帮助税务师事务所全面掌握最新涉税专业服务信用管理、纳税缴费信用管理政策，理解“双信联动”监管逻辑，合规开展执业活动、降低信用风险，本次培训围绕政策框架、积分规则、风险防控、激励约束等核心内容展开，主要目的是把两大信用体系完全打通，一套逻辑、一套动作、一套风控，帮你：</a:t>
            </a:r>
            <a:endParaRPr lang="zh-CN" altLang="en-US"/>
          </a:p>
          <a:p>
            <a:r>
              <a:rPr lang="zh-CN" altLang="en-US"/>
              <a:t>✅ 守住自身TSC5级金牌信用</a:t>
            </a:r>
            <a:endParaRPr lang="zh-CN" altLang="en-US"/>
          </a:p>
          <a:p>
            <a:r>
              <a:rPr lang="zh-CN" altLang="en-US"/>
              <a:t>✅ 批量提升客户A/B级占比</a:t>
            </a:r>
            <a:endParaRPr lang="zh-CN" altLang="en-US"/>
          </a:p>
          <a:p>
            <a:r>
              <a:rPr lang="zh-CN" altLang="en-US"/>
              <a:t>✅ 实现事务所长期合规、高质量发展</a:t>
            </a:r>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当前涉税监管已进入 “双信用强绑定”时代，其核心在于同步实施对纳税企业主体的信用评级与对涉税专业服务机构（如税务师事务所、代理记账公司等）的信用评价，形成双向约束、协同治理的监管格局。</a:t>
            </a:r>
            <a:endParaRPr lang="zh-CN" altLang="en-US"/>
          </a:p>
          <a:p>
            <a:r>
              <a:rPr lang="zh-CN" altLang="en-US"/>
              <a:t>事务所的信用：涉税专业服务信用（TSC等级）——决定能不能执业、能不能接项目、能不能享受办税绿色通道。</a:t>
            </a:r>
            <a:endParaRPr lang="zh-CN" altLang="en-US"/>
          </a:p>
          <a:p>
            <a:r>
              <a:rPr lang="zh-CN" altLang="en-US"/>
              <a:t>客户的信用：纳税缴费信用（A/B/M/C/D）——决定客户经营、发票、贷款、投标、补贴，也直接影响你的积分。</a:t>
            </a:r>
            <a:endParaRPr lang="zh-CN" altLang="en-US"/>
          </a:p>
          <a:p>
            <a:r>
              <a:rPr lang="zh-CN" altLang="en-US"/>
              <a:t>为帮助税务师事务所全面掌握最新涉税专业服务信用管理、纳税缴费信用管理政策，理解“双信联动”监管逻辑，合规开展执业活动、降低信用风险，本次培训围绕政策框架、积分规则、风险防控、激励约束等核心内容展开，主要目的是把两大信用体系完全打通，一套逻辑、一套动作、一套风控，帮你：</a:t>
            </a:r>
            <a:endParaRPr lang="zh-CN" altLang="en-US"/>
          </a:p>
          <a:p>
            <a:r>
              <a:rPr lang="zh-CN" altLang="en-US"/>
              <a:t>✅ 守住自身TSC5级金牌信用</a:t>
            </a:r>
            <a:endParaRPr lang="zh-CN" altLang="en-US"/>
          </a:p>
          <a:p>
            <a:r>
              <a:rPr lang="zh-CN" altLang="en-US"/>
              <a:t>✅ 批量提升客户A/B级占比</a:t>
            </a:r>
            <a:endParaRPr lang="zh-CN" altLang="en-US"/>
          </a:p>
          <a:p>
            <a:r>
              <a:rPr lang="zh-CN" altLang="en-US"/>
              <a:t>✅ 实现事务所长期合规、高质量发展</a:t>
            </a:r>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当前涉税监管已进入 “双信用强绑定”时代，其核心在于同步实施对纳税企业主体的信用评级与对涉税专业服务机构（如税务师事务所、代理记账公司等）的信用评价，形成双向约束、协同治理的监管格局。</a:t>
            </a:r>
            <a:endParaRPr lang="zh-CN" altLang="en-US"/>
          </a:p>
          <a:p>
            <a:r>
              <a:rPr lang="zh-CN" altLang="en-US"/>
              <a:t>事务所的信用：涉税专业服务信用（TSC等级）——决定能不能执业、能不能接项目、能不能享受办税绿色通道。</a:t>
            </a:r>
            <a:endParaRPr lang="zh-CN" altLang="en-US"/>
          </a:p>
          <a:p>
            <a:r>
              <a:rPr lang="zh-CN" altLang="en-US"/>
              <a:t>客户的信用：纳税缴费信用（A/B/M/C/D）——决定客户经营、发票、贷款、投标、补贴，也直接影响你的积分。</a:t>
            </a:r>
            <a:endParaRPr lang="zh-CN" altLang="en-US"/>
          </a:p>
          <a:p>
            <a:r>
              <a:rPr lang="zh-CN" altLang="en-US"/>
              <a:t>为帮助税务师事务所全面掌握最新涉税专业服务信用管理、纳税缴费信用管理政策，理解“双信联动”监管逻辑，合规开展执业活动、降低信用风险，本次培训围绕政策框架、积分规则、风险防控、激励约束等核心内容展开，主要目的是把两大信用体系完全打通，一套逻辑、一套动作、一套风控，帮你：</a:t>
            </a:r>
            <a:endParaRPr lang="zh-CN" altLang="en-US"/>
          </a:p>
          <a:p>
            <a:r>
              <a:rPr lang="zh-CN" altLang="en-US"/>
              <a:t>✅ 守住自身TSC5级金牌信用</a:t>
            </a:r>
            <a:endParaRPr lang="zh-CN" altLang="en-US"/>
          </a:p>
          <a:p>
            <a:r>
              <a:rPr lang="zh-CN" altLang="en-US"/>
              <a:t>✅ 批量提升客户A/B级占比</a:t>
            </a:r>
            <a:endParaRPr lang="zh-CN" altLang="en-US"/>
          </a:p>
          <a:p>
            <a:r>
              <a:rPr lang="zh-CN" altLang="en-US"/>
              <a:t>✅ 实现事务所长期合规、高质量发展</a:t>
            </a:r>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当前涉税监管已进入 “双信用强绑定”时代，其核心在于同步实施对纳税企业主体的信用评级与对涉税专业服务机构（如税务师事务所、代理记账公司等）的信用评价，形成双向约束、协同治理的监管格局。</a:t>
            </a:r>
            <a:endParaRPr lang="zh-CN" altLang="en-US"/>
          </a:p>
          <a:p>
            <a:r>
              <a:rPr lang="zh-CN" altLang="en-US"/>
              <a:t>事务所的信用：涉税专业服务信用（TSC等级）——决定能不能执业、能不能接项目、能不能享受办税绿色通道。</a:t>
            </a:r>
            <a:endParaRPr lang="zh-CN" altLang="en-US"/>
          </a:p>
          <a:p>
            <a:r>
              <a:rPr lang="zh-CN" altLang="en-US"/>
              <a:t>客户的信用：纳税缴费信用（A/B/M/C/D）——决定客户经营、发票、贷款、投标、补贴，也直接影响你的积分。</a:t>
            </a:r>
            <a:endParaRPr lang="zh-CN" altLang="en-US"/>
          </a:p>
          <a:p>
            <a:r>
              <a:rPr lang="zh-CN" altLang="en-US"/>
              <a:t>为帮助税务师事务所全面掌握最新涉税专业服务信用管理、纳税缴费信用管理政策，理解“双信联动”监管逻辑，合规开展执业活动、降低信用风险，本次培训围绕政策框架、积分规则、风险防控、激励约束等核心内容展开，主要目的是把两大信用体系完全打通，一套逻辑、一套动作、一套风控，帮你：</a:t>
            </a:r>
            <a:endParaRPr lang="zh-CN" altLang="en-US"/>
          </a:p>
          <a:p>
            <a:r>
              <a:rPr lang="zh-CN" altLang="en-US"/>
              <a:t>✅ 守住自身TSC5级金牌信用</a:t>
            </a:r>
            <a:endParaRPr lang="zh-CN" altLang="en-US"/>
          </a:p>
          <a:p>
            <a:r>
              <a:rPr lang="zh-CN" altLang="en-US"/>
              <a:t>✅ 批量提升客户A/B级占比</a:t>
            </a:r>
            <a:endParaRPr lang="zh-CN" altLang="en-US"/>
          </a:p>
          <a:p>
            <a:r>
              <a:rPr lang="zh-CN" altLang="en-US"/>
              <a:t>✅ 实现事务所长期合规、高质量发展</a:t>
            </a:r>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当前涉税监管已进入 “双信用强绑定”时代，其核心在于同步实施对纳税企业主体的信用评级与对涉税专业服务机构（如税务师事务所、代理记账公司等）的信用评价，形成双向约束、协同治理的监管格局。</a:t>
            </a:r>
            <a:endParaRPr lang="zh-CN" altLang="en-US"/>
          </a:p>
          <a:p>
            <a:r>
              <a:rPr lang="zh-CN" altLang="en-US"/>
              <a:t>事务所的信用：涉税专业服务信用（TSC等级）——决定能不能执业、能不能接项目、能不能享受办税绿色通道。</a:t>
            </a:r>
            <a:endParaRPr lang="zh-CN" altLang="en-US"/>
          </a:p>
          <a:p>
            <a:r>
              <a:rPr lang="zh-CN" altLang="en-US"/>
              <a:t>客户的信用：纳税缴费信用（A/B/M/C/D）——决定客户经营、发票、贷款、投标、补贴，也直接影响你的积分。</a:t>
            </a:r>
            <a:endParaRPr lang="zh-CN" altLang="en-US"/>
          </a:p>
          <a:p>
            <a:r>
              <a:rPr lang="zh-CN" altLang="en-US"/>
              <a:t>为帮助税务师事务所全面掌握最新涉税专业服务信用管理、纳税缴费信用管理政策，理解“双信联动”监管逻辑，合规开展执业活动、降低信用风险，本次培训围绕政策框架、积分规则、风险防控、激励约束等核心内容展开，主要目的是把两大信用体系完全打通，一套逻辑、一套动作、一套风控，帮你：</a:t>
            </a:r>
            <a:endParaRPr lang="zh-CN" altLang="en-US"/>
          </a:p>
          <a:p>
            <a:r>
              <a:rPr lang="zh-CN" altLang="en-US"/>
              <a:t>✅ 守住自身TSC5级金牌信用</a:t>
            </a:r>
            <a:endParaRPr lang="zh-CN" altLang="en-US"/>
          </a:p>
          <a:p>
            <a:r>
              <a:rPr lang="zh-CN" altLang="en-US"/>
              <a:t>✅ 批量提升客户A/B级占比</a:t>
            </a:r>
            <a:endParaRPr lang="zh-CN" altLang="en-US"/>
          </a:p>
          <a:p>
            <a:r>
              <a:rPr lang="zh-CN" altLang="en-US"/>
              <a:t>✅ 实现事务所长期合规、高质量发展</a:t>
            </a:r>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当前涉税监管已进入 “双信用强绑定”时代，其核心在于同步实施对纳税企业主体的信用评级与对涉税专业服务机构（如税务师事务所、代理记账公司等）的信用评价，形成双向约束、协同治理的监管格局。</a:t>
            </a:r>
            <a:endParaRPr lang="zh-CN" altLang="en-US"/>
          </a:p>
          <a:p>
            <a:r>
              <a:rPr lang="zh-CN" altLang="en-US"/>
              <a:t>事务所的信用：涉税专业服务信用（TSC等级）——决定能不能执业、能不能接项目、能不能享受办税绿色通道。</a:t>
            </a:r>
            <a:endParaRPr lang="zh-CN" altLang="en-US"/>
          </a:p>
          <a:p>
            <a:r>
              <a:rPr lang="zh-CN" altLang="en-US"/>
              <a:t>客户的信用：纳税缴费信用（A/B/M/C/D）——决定客户经营、发票、贷款、投标、补贴，也直接影响你的积分。</a:t>
            </a:r>
            <a:endParaRPr lang="zh-CN" altLang="en-US"/>
          </a:p>
          <a:p>
            <a:r>
              <a:rPr lang="zh-CN" altLang="en-US"/>
              <a:t>为帮助税务师事务所全面掌握最新涉税专业服务信用管理、纳税缴费信用管理政策，理解“双信联动”监管逻辑，合规开展执业活动、降低信用风险，本次培训围绕政策框架、积分规则、风险防控、激励约束等核心内容展开，主要目的是把两大信用体系完全打通，一套逻辑、一套动作、一套风控，帮你：</a:t>
            </a:r>
            <a:endParaRPr lang="zh-CN" altLang="en-US"/>
          </a:p>
          <a:p>
            <a:r>
              <a:rPr lang="zh-CN" altLang="en-US"/>
              <a:t>✅ 守住自身TSC5级金牌信用</a:t>
            </a:r>
            <a:endParaRPr lang="zh-CN" altLang="en-US"/>
          </a:p>
          <a:p>
            <a:r>
              <a:rPr lang="zh-CN" altLang="en-US"/>
              <a:t>✅ 批量提升客户A/B级占比</a:t>
            </a:r>
            <a:endParaRPr lang="zh-CN" altLang="en-US"/>
          </a:p>
          <a:p>
            <a:r>
              <a:rPr lang="zh-CN" altLang="en-US"/>
              <a:t>✅ 实现事务所长期合规、高质量发展</a:t>
            </a:r>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当前涉税监管已进入 “双信用强绑定”时代，其核心在于同步实施对纳税企业主体的信用评级与对涉税专业服务机构（如税务师事务所、代理记账公司等）的信用评价，形成双向约束、协同治理的监管格局。</a:t>
            </a:r>
            <a:endParaRPr lang="zh-CN" altLang="en-US"/>
          </a:p>
          <a:p>
            <a:r>
              <a:rPr lang="zh-CN" altLang="en-US"/>
              <a:t>事务所的信用：涉税专业服务信用（TSC等级）——决定能不能执业、能不能接项目、能不能享受办税绿色通道。</a:t>
            </a:r>
            <a:endParaRPr lang="zh-CN" altLang="en-US"/>
          </a:p>
          <a:p>
            <a:r>
              <a:rPr lang="zh-CN" altLang="en-US"/>
              <a:t>客户的信用：纳税缴费信用（A/B/M/C/D）——决定客户经营、发票、贷款、投标、补贴，也直接影响你的积分。</a:t>
            </a:r>
            <a:endParaRPr lang="zh-CN" altLang="en-US"/>
          </a:p>
          <a:p>
            <a:r>
              <a:rPr lang="zh-CN" altLang="en-US"/>
              <a:t>为帮助税务师事务所全面掌握最新涉税专业服务信用管理、纳税缴费信用管理政策，理解“双信联动”监管逻辑，合规开展执业活动、降低信用风险，本次培训围绕政策框架、积分规则、风险防控、激励约束等核心内容展开，主要目的是把两大信用体系完全打通，一套逻辑、一套动作、一套风控，帮你：</a:t>
            </a:r>
            <a:endParaRPr lang="zh-CN" altLang="en-US"/>
          </a:p>
          <a:p>
            <a:r>
              <a:rPr lang="zh-CN" altLang="en-US"/>
              <a:t>✅ 守住自身TSC5级金牌信用</a:t>
            </a:r>
            <a:endParaRPr lang="zh-CN" altLang="en-US"/>
          </a:p>
          <a:p>
            <a:r>
              <a:rPr lang="zh-CN" altLang="en-US"/>
              <a:t>✅ 批量提升客户A/B级占比</a:t>
            </a:r>
            <a:endParaRPr lang="zh-CN" altLang="en-US"/>
          </a:p>
          <a:p>
            <a:r>
              <a:rPr lang="zh-CN" altLang="en-US"/>
              <a:t>✅ 实现事务所长期合规、高质量发展</a:t>
            </a:r>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当前涉税监管已进入 “双信用强绑定”时代，其核心在于同步实施对纳税企业主体的信用评级与对涉税专业服务机构（如税务师事务所、代理记账公司等）的信用评价，形成双向约束、协同治理的监管格局。</a:t>
            </a:r>
            <a:endParaRPr lang="zh-CN" altLang="en-US"/>
          </a:p>
          <a:p>
            <a:r>
              <a:rPr lang="zh-CN" altLang="en-US"/>
              <a:t>事务所的信用：涉税专业服务信用（TSC等级）——决定能不能执业、能不能接项目、能不能享受办税绿色通道。</a:t>
            </a:r>
            <a:endParaRPr lang="zh-CN" altLang="en-US"/>
          </a:p>
          <a:p>
            <a:r>
              <a:rPr lang="zh-CN" altLang="en-US"/>
              <a:t>客户的信用：纳税缴费信用（A/B/M/C/D）——决定客户经营、发票、贷款、投标、补贴，也直接影响你的积分。</a:t>
            </a:r>
            <a:endParaRPr lang="zh-CN" altLang="en-US"/>
          </a:p>
          <a:p>
            <a:r>
              <a:rPr lang="zh-CN" altLang="en-US"/>
              <a:t>为帮助税务师事务所全面掌握最新涉税专业服务信用管理、纳税缴费信用管理政策，理解“双信联动”监管逻辑，合规开展执业活动、降低信用风险，本次培训围绕政策框架、积分规则、风险防控、激励约束等核心内容展开，主要目的是把两大信用体系完全打通，一套逻辑、一套动作、一套风控，帮你：</a:t>
            </a:r>
            <a:endParaRPr lang="zh-CN" altLang="en-US"/>
          </a:p>
          <a:p>
            <a:r>
              <a:rPr lang="zh-CN" altLang="en-US"/>
              <a:t>✅ 守住自身TSC5级金牌信用</a:t>
            </a:r>
            <a:endParaRPr lang="zh-CN" altLang="en-US"/>
          </a:p>
          <a:p>
            <a:r>
              <a:rPr lang="zh-CN" altLang="en-US"/>
              <a:t>✅ 批量提升客户A/B级占比</a:t>
            </a:r>
            <a:endParaRPr lang="zh-CN" altLang="en-US"/>
          </a:p>
          <a:p>
            <a:r>
              <a:rPr lang="zh-CN" altLang="en-US"/>
              <a:t>✅ 实现事务所长期合规、高质量发展</a:t>
            </a:r>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当前涉税监管已进入 “双信用强绑定”时代，其核心在于同步实施对纳税企业主体的信用评级与对涉税专业服务机构（如税务师事务所、代理记账公司等）的信用评价，形成双向约束、协同治理的监管格局。</a:t>
            </a:r>
            <a:endParaRPr lang="zh-CN" altLang="en-US"/>
          </a:p>
          <a:p>
            <a:r>
              <a:rPr lang="zh-CN" altLang="en-US"/>
              <a:t>事务所的信用：涉税专业服务信用（TSC等级）——决定能不能执业、能不能接项目、能不能享受办税绿色通道。</a:t>
            </a:r>
            <a:endParaRPr lang="zh-CN" altLang="en-US"/>
          </a:p>
          <a:p>
            <a:r>
              <a:rPr lang="zh-CN" altLang="en-US"/>
              <a:t>客户的信用：纳税缴费信用（A/B/M/C/D）——决定客户经营、发票、贷款、投标、补贴，也直接影响你的积分。</a:t>
            </a:r>
            <a:endParaRPr lang="zh-CN" altLang="en-US"/>
          </a:p>
          <a:p>
            <a:r>
              <a:rPr lang="zh-CN" altLang="en-US"/>
              <a:t>为帮助税务师事务所全面掌握最新涉税专业服务信用管理、纳税缴费信用管理政策，理解“双信联动”监管逻辑，合规开展执业活动、降低信用风险，本次培训围绕政策框架、积分规则、风险防控、激励约束等核心内容展开，主要目的是把两大信用体系完全打通，一套逻辑、一套动作、一套风控，帮你：</a:t>
            </a:r>
            <a:endParaRPr lang="zh-CN" altLang="en-US"/>
          </a:p>
          <a:p>
            <a:r>
              <a:rPr lang="zh-CN" altLang="en-US"/>
              <a:t>✅ 守住自身TSC5级金牌信用</a:t>
            </a:r>
            <a:endParaRPr lang="zh-CN" altLang="en-US"/>
          </a:p>
          <a:p>
            <a:r>
              <a:rPr lang="zh-CN" altLang="en-US"/>
              <a:t>✅ 批量提升客户A/B级占比</a:t>
            </a:r>
            <a:endParaRPr lang="zh-CN" altLang="en-US"/>
          </a:p>
          <a:p>
            <a:r>
              <a:rPr lang="zh-CN" altLang="en-US"/>
              <a:t>✅ 实现事务所长期合规、高质量发展</a:t>
            </a:r>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当前涉税监管已进入 “双信用强绑定”时代，其核心在于同步实施对纳税企业主体的信用评级与对涉税专业服务机构（如税务师事务所、代理记账公司等）的信用评价，形成双向约束、协同治理的监管格局。</a:t>
            </a:r>
            <a:endParaRPr lang="zh-CN" altLang="en-US"/>
          </a:p>
          <a:p>
            <a:r>
              <a:rPr lang="zh-CN" altLang="en-US"/>
              <a:t>事务所的信用：涉税专业服务信用（TSC等级）——决定能不能执业、能不能接项目、能不能享受办税绿色通道。</a:t>
            </a:r>
            <a:endParaRPr lang="zh-CN" altLang="en-US"/>
          </a:p>
          <a:p>
            <a:r>
              <a:rPr lang="zh-CN" altLang="en-US"/>
              <a:t>客户的信用：纳税缴费信用（A/B/M/C/D）——决定客户经营、发票、贷款、投标、补贴，也直接影响你的积分。</a:t>
            </a:r>
            <a:endParaRPr lang="zh-CN" altLang="en-US"/>
          </a:p>
          <a:p>
            <a:r>
              <a:rPr lang="zh-CN" altLang="en-US"/>
              <a:t>为帮助税务师事务所全面掌握最新涉税专业服务信用管理、纳税缴费信用管理政策，理解“双信联动”监管逻辑，合规开展执业活动、降低信用风险，本次培训围绕政策框架、积分规则、风险防控、激励约束等核心内容展开，主要目的是把两大信用体系完全打通，一套逻辑、一套动作、一套风控，帮你：</a:t>
            </a:r>
            <a:endParaRPr lang="zh-CN" altLang="en-US"/>
          </a:p>
          <a:p>
            <a:r>
              <a:rPr lang="zh-CN" altLang="en-US"/>
              <a:t>✅ 守住自身TSC5级金牌信用</a:t>
            </a:r>
            <a:endParaRPr lang="zh-CN" altLang="en-US"/>
          </a:p>
          <a:p>
            <a:r>
              <a:rPr lang="zh-CN" altLang="en-US"/>
              <a:t>✅ 批量提升客户A/B级占比</a:t>
            </a:r>
            <a:endParaRPr lang="zh-CN" altLang="en-US"/>
          </a:p>
          <a:p>
            <a:r>
              <a:rPr lang="zh-CN" altLang="en-US"/>
              <a:t>✅ 实现事务所长期合规、高质量发展</a:t>
            </a:r>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当前涉税监管已进入 “双信用强绑定”时代，其核心在于同步实施对纳税企业主体的信用评级与对涉税专业服务机构（如税务师事务所、代理记账公司等）的信用评价，形成双向约束、协同治理的监管格局。</a:t>
            </a:r>
            <a:endParaRPr lang="zh-CN" altLang="en-US"/>
          </a:p>
          <a:p>
            <a:r>
              <a:rPr lang="zh-CN" altLang="en-US"/>
              <a:t>事务所的信用：涉税专业服务信用（TSC等级）——决定能不能执业、能不能接项目、能不能享受办税绿色通道。</a:t>
            </a:r>
            <a:endParaRPr lang="zh-CN" altLang="en-US"/>
          </a:p>
          <a:p>
            <a:r>
              <a:rPr lang="zh-CN" altLang="en-US"/>
              <a:t>客户的信用：纳税缴费信用（A/B/M/C/D）——决定客户经营、发票、贷款、投标、补贴，也直接影响你的积分。</a:t>
            </a:r>
            <a:endParaRPr lang="zh-CN" altLang="en-US"/>
          </a:p>
          <a:p>
            <a:r>
              <a:rPr lang="zh-CN" altLang="en-US"/>
              <a:t>为帮助税务师事务所全面掌握最新涉税专业服务信用管理、纳税缴费信用管理政策，理解“双信联动”监管逻辑，合规开展执业活动、降低信用风险，本次培训围绕政策框架、积分规则、风险防控、激励约束等核心内容展开，主要目的是把两大信用体系完全打通，一套逻辑、一套动作、一套风控，帮你：</a:t>
            </a:r>
            <a:endParaRPr lang="zh-CN" altLang="en-US"/>
          </a:p>
          <a:p>
            <a:r>
              <a:rPr lang="zh-CN" altLang="en-US"/>
              <a:t>✅ 守住自身TSC5级金牌信用</a:t>
            </a:r>
            <a:endParaRPr lang="zh-CN" altLang="en-US"/>
          </a:p>
          <a:p>
            <a:r>
              <a:rPr lang="zh-CN" altLang="en-US"/>
              <a:t>✅ 批量提升客户A/B级占比</a:t>
            </a:r>
            <a:endParaRPr lang="zh-CN" altLang="en-US"/>
          </a:p>
          <a:p>
            <a:r>
              <a:rPr lang="zh-CN" altLang="en-US"/>
              <a:t>✅ 实现事务所长期合规、高质量发展</a:t>
            </a:r>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当前涉税监管已进入 “双信用强绑定”时代，其核心在于同步实施对纳税企业主体的信用评级与对涉税专业服务机构（如税务师事务所、代理记账公司等）的信用评价，形成双向约束、协同治理的监管格局。</a:t>
            </a:r>
            <a:endParaRPr lang="zh-CN" altLang="en-US"/>
          </a:p>
          <a:p>
            <a:r>
              <a:rPr lang="zh-CN" altLang="en-US"/>
              <a:t>事务所的信用：涉税专业服务信用（TSC等级）——决定能不能执业、能不能接项目、能不能享受办税绿色通道。</a:t>
            </a:r>
            <a:endParaRPr lang="zh-CN" altLang="en-US"/>
          </a:p>
          <a:p>
            <a:r>
              <a:rPr lang="zh-CN" altLang="en-US"/>
              <a:t>客户的信用：纳税缴费信用（A/B/M/C/D）——决定客户经营、发票、贷款、投标、补贴，也直接影响你的积分。</a:t>
            </a:r>
            <a:endParaRPr lang="zh-CN" altLang="en-US"/>
          </a:p>
          <a:p>
            <a:r>
              <a:rPr lang="zh-CN" altLang="en-US"/>
              <a:t>为帮助税务师事务所全面掌握最新涉税专业服务信用管理、纳税缴费信用管理政策，理解“双信联动”监管逻辑，合规开展执业活动、降低信用风险，本次培训围绕政策框架、积分规则、风险防控、激励约束等核心内容展开，主要目的是把两大信用体系完全打通，一套逻辑、一套动作、一套风控，帮你：</a:t>
            </a:r>
            <a:endParaRPr lang="zh-CN" altLang="en-US"/>
          </a:p>
          <a:p>
            <a:r>
              <a:rPr lang="zh-CN" altLang="en-US"/>
              <a:t>✅ 守住自身TSC5级金牌信用</a:t>
            </a:r>
            <a:endParaRPr lang="zh-CN" altLang="en-US"/>
          </a:p>
          <a:p>
            <a:r>
              <a:rPr lang="zh-CN" altLang="en-US"/>
              <a:t>✅ 批量提升客户A/B级占比</a:t>
            </a:r>
            <a:endParaRPr lang="zh-CN" altLang="en-US"/>
          </a:p>
          <a:p>
            <a:r>
              <a:rPr lang="zh-CN" altLang="en-US"/>
              <a:t>✅ 实现事务所长期合规、高质量发展</a:t>
            </a:r>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当前涉税监管已进入 “双信用强绑定”时代，其核心在于同步实施对纳税企业主体的信用评级与对涉税专业服务机构（如税务师事务所、代理记账公司等）的信用评价，形成双向约束、协同治理的监管格局。</a:t>
            </a:r>
            <a:endParaRPr lang="zh-CN" altLang="en-US"/>
          </a:p>
          <a:p>
            <a:r>
              <a:rPr lang="zh-CN" altLang="en-US"/>
              <a:t>事务所的信用：涉税专业服务信用（TSC等级）——决定能不能执业、能不能接项目、能不能享受办税绿色通道。</a:t>
            </a:r>
            <a:endParaRPr lang="zh-CN" altLang="en-US"/>
          </a:p>
          <a:p>
            <a:r>
              <a:rPr lang="zh-CN" altLang="en-US"/>
              <a:t>客户的信用：纳税缴费信用（A/B/M/C/D）——决定客户经营、发票、贷款、投标、补贴，也直接影响你的积分。</a:t>
            </a:r>
            <a:endParaRPr lang="zh-CN" altLang="en-US"/>
          </a:p>
          <a:p>
            <a:r>
              <a:rPr lang="zh-CN" altLang="en-US"/>
              <a:t>为帮助税务师事务所全面掌握最新涉税专业服务信用管理、纳税缴费信用管理政策，理解“双信联动”监管逻辑，合规开展执业活动、降低信用风险，本次培训围绕政策框架、积分规则、风险防控、激励约束等核心内容展开，主要目的是把两大信用体系完全打通，一套逻辑、一套动作、一套风控，帮你：</a:t>
            </a:r>
            <a:endParaRPr lang="zh-CN" altLang="en-US"/>
          </a:p>
          <a:p>
            <a:r>
              <a:rPr lang="zh-CN" altLang="en-US"/>
              <a:t>✅ 守住自身TSC5级金牌信用</a:t>
            </a:r>
            <a:endParaRPr lang="zh-CN" altLang="en-US"/>
          </a:p>
          <a:p>
            <a:r>
              <a:rPr lang="zh-CN" altLang="en-US"/>
              <a:t>✅ 批量提升客户A/B级占比</a:t>
            </a:r>
            <a:endParaRPr lang="zh-CN" altLang="en-US"/>
          </a:p>
          <a:p>
            <a:r>
              <a:rPr lang="zh-CN" altLang="en-US"/>
              <a:t>✅ 实现事务所长期合规、高质量发展</a:t>
            </a:r>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当前涉税监管已进入 “双信用强绑定”时代，其核心在于同步实施对纳税企业主体的信用评级与对涉税专业服务机构（如税务师事务所、代理记账公司等）的信用评价，形成双向约束、协同治理的监管格局。</a:t>
            </a:r>
            <a:endParaRPr lang="zh-CN" altLang="en-US"/>
          </a:p>
          <a:p>
            <a:r>
              <a:rPr lang="zh-CN" altLang="en-US"/>
              <a:t>事务所的信用：涉税专业服务信用（TSC等级）——决定能不能执业、能不能接项目、能不能享受办税绿色通道。</a:t>
            </a:r>
            <a:endParaRPr lang="zh-CN" altLang="en-US"/>
          </a:p>
          <a:p>
            <a:r>
              <a:rPr lang="zh-CN" altLang="en-US"/>
              <a:t>客户的信用：纳税缴费信用（A/B/M/C/D）——决定客户经营、发票、贷款、投标、补贴，也直接影响你的积分。</a:t>
            </a:r>
            <a:endParaRPr lang="zh-CN" altLang="en-US"/>
          </a:p>
          <a:p>
            <a:r>
              <a:rPr lang="zh-CN" altLang="en-US"/>
              <a:t>为帮助税务师事务所全面掌握最新涉税专业服务信用管理、纳税缴费信用管理政策，理解“双信联动”监管逻辑，合规开展执业活动、降低信用风险，本次培训围绕政策框架、积分规则、风险防控、激励约束等核心内容展开，主要目的是把两大信用体系完全打通，一套逻辑、一套动作、一套风控，帮你：</a:t>
            </a:r>
            <a:endParaRPr lang="zh-CN" altLang="en-US"/>
          </a:p>
          <a:p>
            <a:r>
              <a:rPr lang="zh-CN" altLang="en-US"/>
              <a:t>✅ 守住自身TSC5级金牌信用</a:t>
            </a:r>
            <a:endParaRPr lang="zh-CN" altLang="en-US"/>
          </a:p>
          <a:p>
            <a:r>
              <a:rPr lang="zh-CN" altLang="en-US"/>
              <a:t>✅ 批量提升客户A/B级占比</a:t>
            </a:r>
            <a:endParaRPr lang="zh-CN" altLang="en-US"/>
          </a:p>
          <a:p>
            <a:r>
              <a:rPr lang="zh-CN" altLang="en-US"/>
              <a:t>✅ 实现事务所长期合规、高质量发展</a:t>
            </a:r>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4" Type="http://schemas.openxmlformats.org/officeDocument/2006/relationships/tags" Target="../tags/tag30.xml"/><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38.xml"/><Relationship Id="rId5" Type="http://schemas.openxmlformats.org/officeDocument/2006/relationships/tags" Target="../tags/tag37.xml"/><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9" Type="http://schemas.openxmlformats.org/officeDocument/2006/relationships/tags" Target="../tags/tag46.xml"/><Relationship Id="rId8" Type="http://schemas.openxmlformats.org/officeDocument/2006/relationships/tags" Target="../tags/tag45.xml"/><Relationship Id="rId7" Type="http://schemas.openxmlformats.org/officeDocument/2006/relationships/tags" Target="../tags/tag44.xml"/><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tags" Target="../tags/tag41.xml"/><Relationship Id="rId3" Type="http://schemas.openxmlformats.org/officeDocument/2006/relationships/tags" Target="../tags/tag40.xml"/><Relationship Id="rId2" Type="http://schemas.openxmlformats.org/officeDocument/2006/relationships/tags" Target="../tags/tag39.xml"/><Relationship Id="rId10" Type="http://schemas.openxmlformats.org/officeDocument/2006/relationships/tags" Target="../tags/tag47.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7" Type="http://schemas.openxmlformats.org/officeDocument/2006/relationships/tags" Target="../tags/tag53.xml"/><Relationship Id="rId6" Type="http://schemas.openxmlformats.org/officeDocument/2006/relationships/tags" Target="../tags/tag52.xml"/><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61.xml"/><Relationship Id="rId8" Type="http://schemas.openxmlformats.org/officeDocument/2006/relationships/tags" Target="../tags/tag60.xml"/><Relationship Id="rId7" Type="http://schemas.openxmlformats.org/officeDocument/2006/relationships/tags" Target="../tags/tag59.xml"/><Relationship Id="rId6" Type="http://schemas.openxmlformats.org/officeDocument/2006/relationships/tags" Target="../tags/tag58.xml"/><Relationship Id="rId5" Type="http://schemas.openxmlformats.org/officeDocument/2006/relationships/tags" Target="../tags/tag57.xml"/><Relationship Id="rId4" Type="http://schemas.openxmlformats.org/officeDocument/2006/relationships/tags" Target="../tags/tag56.xml"/><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5" Type="http://schemas.openxmlformats.org/officeDocument/2006/relationships/tags" Target="../tags/tag65.xml"/><Relationship Id="rId4" Type="http://schemas.openxmlformats.org/officeDocument/2006/relationships/tags" Target="../tags/tag64.xml"/><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4" Type="http://schemas.openxmlformats.org/officeDocument/2006/relationships/tags" Target="../tags/tag68.xml"/><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5" Type="http://schemas.openxmlformats.org/officeDocument/2006/relationships/tags" Target="../tags/tag72.xml"/><Relationship Id="rId4" Type="http://schemas.openxmlformats.org/officeDocument/2006/relationships/tags" Target="../tags/tag71.xml"/><Relationship Id="rId3" Type="http://schemas.openxmlformats.org/officeDocument/2006/relationships/tags" Target="../tags/tag70.xml"/><Relationship Id="rId2" Type="http://schemas.openxmlformats.org/officeDocument/2006/relationships/tags" Target="../tags/tag69.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6" Type="http://schemas.openxmlformats.org/officeDocument/2006/relationships/tags" Target="../tags/tag77.xml"/><Relationship Id="rId5" Type="http://schemas.openxmlformats.org/officeDocument/2006/relationships/tags" Target="../tags/tag76.xml"/><Relationship Id="rId4" Type="http://schemas.openxmlformats.org/officeDocument/2006/relationships/tags" Target="../tags/tag75.xml"/><Relationship Id="rId3" Type="http://schemas.openxmlformats.org/officeDocument/2006/relationships/tags" Target="../tags/tag74.xml"/><Relationship Id="rId2" Type="http://schemas.openxmlformats.org/officeDocument/2006/relationships/tags" Target="../tags/tag73.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9" Type="http://schemas.openxmlformats.org/officeDocument/2006/relationships/tags" Target="../tags/tag85.xml"/><Relationship Id="rId8" Type="http://schemas.openxmlformats.org/officeDocument/2006/relationships/tags" Target="../tags/tag84.xml"/><Relationship Id="rId7" Type="http://schemas.openxmlformats.org/officeDocument/2006/relationships/tags" Target="../tags/tag83.xml"/><Relationship Id="rId6" Type="http://schemas.openxmlformats.org/officeDocument/2006/relationships/tags" Target="../tags/tag82.xml"/><Relationship Id="rId5" Type="http://schemas.openxmlformats.org/officeDocument/2006/relationships/tags" Target="../tags/tag81.xml"/><Relationship Id="rId4" Type="http://schemas.openxmlformats.org/officeDocument/2006/relationships/tags" Target="../tags/tag80.xml"/><Relationship Id="rId3" Type="http://schemas.openxmlformats.org/officeDocument/2006/relationships/tags" Target="../tags/tag79.xml"/><Relationship Id="rId28" Type="http://schemas.openxmlformats.org/officeDocument/2006/relationships/tags" Target="../tags/tag104.xml"/><Relationship Id="rId27" Type="http://schemas.openxmlformats.org/officeDocument/2006/relationships/tags" Target="../tags/tag103.xml"/><Relationship Id="rId26" Type="http://schemas.openxmlformats.org/officeDocument/2006/relationships/tags" Target="../tags/tag102.xml"/><Relationship Id="rId25" Type="http://schemas.openxmlformats.org/officeDocument/2006/relationships/tags" Target="../tags/tag101.xml"/><Relationship Id="rId24" Type="http://schemas.openxmlformats.org/officeDocument/2006/relationships/tags" Target="../tags/tag100.xml"/><Relationship Id="rId23" Type="http://schemas.openxmlformats.org/officeDocument/2006/relationships/tags" Target="../tags/tag99.xml"/><Relationship Id="rId22" Type="http://schemas.openxmlformats.org/officeDocument/2006/relationships/tags" Target="../tags/tag98.xml"/><Relationship Id="rId21" Type="http://schemas.openxmlformats.org/officeDocument/2006/relationships/tags" Target="../tags/tag97.xml"/><Relationship Id="rId20" Type="http://schemas.openxmlformats.org/officeDocument/2006/relationships/tags" Target="../tags/tag96.xml"/><Relationship Id="rId2" Type="http://schemas.openxmlformats.org/officeDocument/2006/relationships/tags" Target="../tags/tag78.xml"/><Relationship Id="rId19" Type="http://schemas.openxmlformats.org/officeDocument/2006/relationships/tags" Target="../tags/tag95.xml"/><Relationship Id="rId18" Type="http://schemas.openxmlformats.org/officeDocument/2006/relationships/tags" Target="../tags/tag94.xml"/><Relationship Id="rId17" Type="http://schemas.openxmlformats.org/officeDocument/2006/relationships/tags" Target="../tags/tag93.xml"/><Relationship Id="rId16" Type="http://schemas.openxmlformats.org/officeDocument/2006/relationships/tags" Target="../tags/tag92.xml"/><Relationship Id="rId15" Type="http://schemas.openxmlformats.org/officeDocument/2006/relationships/tags" Target="../tags/tag91.xml"/><Relationship Id="rId14" Type="http://schemas.openxmlformats.org/officeDocument/2006/relationships/tags" Target="../tags/tag90.xml"/><Relationship Id="rId13" Type="http://schemas.openxmlformats.org/officeDocument/2006/relationships/tags" Target="../tags/tag89.xml"/><Relationship Id="rId12" Type="http://schemas.openxmlformats.org/officeDocument/2006/relationships/tags" Target="../tags/tag88.xml"/><Relationship Id="rId11" Type="http://schemas.openxmlformats.org/officeDocument/2006/relationships/tags" Target="../tags/tag87.xml"/><Relationship Id="rId10" Type="http://schemas.openxmlformats.org/officeDocument/2006/relationships/tags" Target="../tags/tag86.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4" Type="http://schemas.openxmlformats.org/officeDocument/2006/relationships/tags" Target="../tags/tag6.xml"/><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9" Type="http://schemas.openxmlformats.org/officeDocument/2006/relationships/tags" Target="../tags/tag112.xml"/><Relationship Id="rId8" Type="http://schemas.openxmlformats.org/officeDocument/2006/relationships/tags" Target="../tags/tag111.xml"/><Relationship Id="rId7" Type="http://schemas.openxmlformats.org/officeDocument/2006/relationships/tags" Target="../tags/tag110.xml"/><Relationship Id="rId6" Type="http://schemas.openxmlformats.org/officeDocument/2006/relationships/tags" Target="../tags/tag109.xml"/><Relationship Id="rId5" Type="http://schemas.openxmlformats.org/officeDocument/2006/relationships/tags" Target="../tags/tag108.xml"/><Relationship Id="rId4" Type="http://schemas.openxmlformats.org/officeDocument/2006/relationships/tags" Target="../tags/tag107.xml"/><Relationship Id="rId3" Type="http://schemas.openxmlformats.org/officeDocument/2006/relationships/tags" Target="../tags/tag106.xml"/><Relationship Id="rId2" Type="http://schemas.openxmlformats.org/officeDocument/2006/relationships/tags" Target="../tags/tag105.xml"/><Relationship Id="rId17" Type="http://schemas.openxmlformats.org/officeDocument/2006/relationships/tags" Target="../tags/tag120.xml"/><Relationship Id="rId16" Type="http://schemas.openxmlformats.org/officeDocument/2006/relationships/tags" Target="../tags/tag119.xml"/><Relationship Id="rId15" Type="http://schemas.openxmlformats.org/officeDocument/2006/relationships/tags" Target="../tags/tag118.xml"/><Relationship Id="rId14" Type="http://schemas.openxmlformats.org/officeDocument/2006/relationships/tags" Target="../tags/tag117.xml"/><Relationship Id="rId13" Type="http://schemas.openxmlformats.org/officeDocument/2006/relationships/tags" Target="../tags/tag116.xml"/><Relationship Id="rId12" Type="http://schemas.openxmlformats.org/officeDocument/2006/relationships/tags" Target="../tags/tag115.xml"/><Relationship Id="rId11" Type="http://schemas.openxmlformats.org/officeDocument/2006/relationships/tags" Target="../tags/tag114.xml"/><Relationship Id="rId10" Type="http://schemas.openxmlformats.org/officeDocument/2006/relationships/tags" Target="../tags/tag113.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9" Type="http://schemas.openxmlformats.org/officeDocument/2006/relationships/tags" Target="../tags/tag128.xml"/><Relationship Id="rId8" Type="http://schemas.openxmlformats.org/officeDocument/2006/relationships/tags" Target="../tags/tag127.xml"/><Relationship Id="rId7" Type="http://schemas.openxmlformats.org/officeDocument/2006/relationships/tags" Target="../tags/tag126.xml"/><Relationship Id="rId6" Type="http://schemas.openxmlformats.org/officeDocument/2006/relationships/tags" Target="../tags/tag125.xml"/><Relationship Id="rId5" Type="http://schemas.openxmlformats.org/officeDocument/2006/relationships/tags" Target="../tags/tag124.xml"/><Relationship Id="rId4" Type="http://schemas.openxmlformats.org/officeDocument/2006/relationships/tags" Target="../tags/tag123.xml"/><Relationship Id="rId3" Type="http://schemas.openxmlformats.org/officeDocument/2006/relationships/tags" Target="../tags/tag122.xml"/><Relationship Id="rId22" Type="http://schemas.openxmlformats.org/officeDocument/2006/relationships/tags" Target="../tags/tag139.xml"/><Relationship Id="rId21" Type="http://schemas.openxmlformats.org/officeDocument/2006/relationships/tags" Target="../tags/tag138.xml"/><Relationship Id="rId20" Type="http://schemas.openxmlformats.org/officeDocument/2006/relationships/tags" Target="../tags/tag137.xml"/><Relationship Id="rId2" Type="http://schemas.openxmlformats.org/officeDocument/2006/relationships/tags" Target="../tags/tag121.xml"/><Relationship Id="rId19" Type="http://schemas.openxmlformats.org/officeDocument/2006/relationships/tags" Target="../tags/tag136.xml"/><Relationship Id="rId18" Type="http://schemas.openxmlformats.org/officeDocument/2006/relationships/tags" Target="../tags/tag135.xml"/><Relationship Id="rId17" Type="http://schemas.openxmlformats.org/officeDocument/2006/relationships/image" Target="../media/image2.svg"/><Relationship Id="rId16" Type="http://schemas.openxmlformats.org/officeDocument/2006/relationships/image" Target="../media/image1.png"/><Relationship Id="rId15" Type="http://schemas.openxmlformats.org/officeDocument/2006/relationships/tags" Target="../tags/tag134.xml"/><Relationship Id="rId14" Type="http://schemas.openxmlformats.org/officeDocument/2006/relationships/tags" Target="../tags/tag133.xml"/><Relationship Id="rId13" Type="http://schemas.openxmlformats.org/officeDocument/2006/relationships/tags" Target="../tags/tag132.xml"/><Relationship Id="rId12" Type="http://schemas.openxmlformats.org/officeDocument/2006/relationships/tags" Target="../tags/tag131.xml"/><Relationship Id="rId11" Type="http://schemas.openxmlformats.org/officeDocument/2006/relationships/tags" Target="../tags/tag130.xml"/><Relationship Id="rId10" Type="http://schemas.openxmlformats.org/officeDocument/2006/relationships/tags" Target="../tags/tag129.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9" Type="http://schemas.openxmlformats.org/officeDocument/2006/relationships/tags" Target="../tags/tag147.xml"/><Relationship Id="rId8" Type="http://schemas.openxmlformats.org/officeDocument/2006/relationships/tags" Target="../tags/tag146.xml"/><Relationship Id="rId7" Type="http://schemas.openxmlformats.org/officeDocument/2006/relationships/tags" Target="../tags/tag145.xml"/><Relationship Id="rId6" Type="http://schemas.openxmlformats.org/officeDocument/2006/relationships/tags" Target="../tags/tag144.xml"/><Relationship Id="rId5" Type="http://schemas.openxmlformats.org/officeDocument/2006/relationships/tags" Target="../tags/tag143.xml"/><Relationship Id="rId4" Type="http://schemas.openxmlformats.org/officeDocument/2006/relationships/tags" Target="../tags/tag142.xml"/><Relationship Id="rId3" Type="http://schemas.openxmlformats.org/officeDocument/2006/relationships/tags" Target="../tags/tag141.xml"/><Relationship Id="rId2" Type="http://schemas.openxmlformats.org/officeDocument/2006/relationships/tags" Target="../tags/tag140.xml"/><Relationship Id="rId18" Type="http://schemas.openxmlformats.org/officeDocument/2006/relationships/tags" Target="../tags/tag156.xml"/><Relationship Id="rId17" Type="http://schemas.openxmlformats.org/officeDocument/2006/relationships/tags" Target="../tags/tag155.xml"/><Relationship Id="rId16" Type="http://schemas.openxmlformats.org/officeDocument/2006/relationships/tags" Target="../tags/tag154.xml"/><Relationship Id="rId15" Type="http://schemas.openxmlformats.org/officeDocument/2006/relationships/tags" Target="../tags/tag153.xml"/><Relationship Id="rId14" Type="http://schemas.openxmlformats.org/officeDocument/2006/relationships/tags" Target="../tags/tag152.xml"/><Relationship Id="rId13" Type="http://schemas.openxmlformats.org/officeDocument/2006/relationships/tags" Target="../tags/tag151.xml"/><Relationship Id="rId12" Type="http://schemas.openxmlformats.org/officeDocument/2006/relationships/tags" Target="../tags/tag150.xml"/><Relationship Id="rId11" Type="http://schemas.openxmlformats.org/officeDocument/2006/relationships/tags" Target="../tags/tag149.xml"/><Relationship Id="rId10" Type="http://schemas.openxmlformats.org/officeDocument/2006/relationships/tags" Target="../tags/tag148.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9" Type="http://schemas.openxmlformats.org/officeDocument/2006/relationships/tags" Target="../tags/tag164.xml"/><Relationship Id="rId8" Type="http://schemas.openxmlformats.org/officeDocument/2006/relationships/tags" Target="../tags/tag163.xml"/><Relationship Id="rId7" Type="http://schemas.openxmlformats.org/officeDocument/2006/relationships/tags" Target="../tags/tag162.xml"/><Relationship Id="rId6" Type="http://schemas.openxmlformats.org/officeDocument/2006/relationships/tags" Target="../tags/tag161.xml"/><Relationship Id="rId5" Type="http://schemas.openxmlformats.org/officeDocument/2006/relationships/tags" Target="../tags/tag160.xml"/><Relationship Id="rId4" Type="http://schemas.openxmlformats.org/officeDocument/2006/relationships/tags" Target="../tags/tag159.xml"/><Relationship Id="rId3" Type="http://schemas.openxmlformats.org/officeDocument/2006/relationships/tags" Target="../tags/tag158.xml"/><Relationship Id="rId24" Type="http://schemas.openxmlformats.org/officeDocument/2006/relationships/tags" Target="../tags/tag179.xml"/><Relationship Id="rId23" Type="http://schemas.openxmlformats.org/officeDocument/2006/relationships/tags" Target="../tags/tag178.xml"/><Relationship Id="rId22" Type="http://schemas.openxmlformats.org/officeDocument/2006/relationships/tags" Target="../tags/tag177.xml"/><Relationship Id="rId21" Type="http://schemas.openxmlformats.org/officeDocument/2006/relationships/tags" Target="../tags/tag176.xml"/><Relationship Id="rId20" Type="http://schemas.openxmlformats.org/officeDocument/2006/relationships/tags" Target="../tags/tag175.xml"/><Relationship Id="rId2" Type="http://schemas.openxmlformats.org/officeDocument/2006/relationships/tags" Target="../tags/tag157.xml"/><Relationship Id="rId19" Type="http://schemas.openxmlformats.org/officeDocument/2006/relationships/tags" Target="../tags/tag174.xml"/><Relationship Id="rId18" Type="http://schemas.openxmlformats.org/officeDocument/2006/relationships/tags" Target="../tags/tag173.xml"/><Relationship Id="rId17" Type="http://schemas.openxmlformats.org/officeDocument/2006/relationships/tags" Target="../tags/tag172.xml"/><Relationship Id="rId16" Type="http://schemas.openxmlformats.org/officeDocument/2006/relationships/tags" Target="../tags/tag171.xml"/><Relationship Id="rId15" Type="http://schemas.openxmlformats.org/officeDocument/2006/relationships/tags" Target="../tags/tag170.xml"/><Relationship Id="rId14" Type="http://schemas.openxmlformats.org/officeDocument/2006/relationships/tags" Target="../tags/tag169.xml"/><Relationship Id="rId13" Type="http://schemas.openxmlformats.org/officeDocument/2006/relationships/tags" Target="../tags/tag168.xml"/><Relationship Id="rId12" Type="http://schemas.openxmlformats.org/officeDocument/2006/relationships/tags" Target="../tags/tag167.xml"/><Relationship Id="rId11" Type="http://schemas.openxmlformats.org/officeDocument/2006/relationships/tags" Target="../tags/tag166.xml"/><Relationship Id="rId10" Type="http://schemas.openxmlformats.org/officeDocument/2006/relationships/tags" Target="../tags/tag165.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9" Type="http://schemas.openxmlformats.org/officeDocument/2006/relationships/tags" Target="../tags/tag187.xml"/><Relationship Id="rId8" Type="http://schemas.openxmlformats.org/officeDocument/2006/relationships/tags" Target="../tags/tag186.xml"/><Relationship Id="rId7" Type="http://schemas.openxmlformats.org/officeDocument/2006/relationships/tags" Target="../tags/tag185.xml"/><Relationship Id="rId6" Type="http://schemas.openxmlformats.org/officeDocument/2006/relationships/tags" Target="../tags/tag184.xml"/><Relationship Id="rId5" Type="http://schemas.openxmlformats.org/officeDocument/2006/relationships/tags" Target="../tags/tag183.xml"/><Relationship Id="rId4" Type="http://schemas.openxmlformats.org/officeDocument/2006/relationships/tags" Target="../tags/tag182.xml"/><Relationship Id="rId3" Type="http://schemas.openxmlformats.org/officeDocument/2006/relationships/tags" Target="../tags/tag181.xml"/><Relationship Id="rId2" Type="http://schemas.openxmlformats.org/officeDocument/2006/relationships/tags" Target="../tags/tag180.xml"/><Relationship Id="rId17" Type="http://schemas.openxmlformats.org/officeDocument/2006/relationships/tags" Target="../tags/tag195.xml"/><Relationship Id="rId16" Type="http://schemas.openxmlformats.org/officeDocument/2006/relationships/tags" Target="../tags/tag194.xml"/><Relationship Id="rId15" Type="http://schemas.openxmlformats.org/officeDocument/2006/relationships/tags" Target="../tags/tag193.xml"/><Relationship Id="rId14" Type="http://schemas.openxmlformats.org/officeDocument/2006/relationships/tags" Target="../tags/tag192.xml"/><Relationship Id="rId13" Type="http://schemas.openxmlformats.org/officeDocument/2006/relationships/tags" Target="../tags/tag191.xml"/><Relationship Id="rId12" Type="http://schemas.openxmlformats.org/officeDocument/2006/relationships/tags" Target="../tags/tag190.xml"/><Relationship Id="rId11" Type="http://schemas.openxmlformats.org/officeDocument/2006/relationships/tags" Target="../tags/tag189.xml"/><Relationship Id="rId10" Type="http://schemas.openxmlformats.org/officeDocument/2006/relationships/tags" Target="../tags/tag188.xm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9" Type="http://schemas.openxmlformats.org/officeDocument/2006/relationships/tags" Target="../tags/tag203.xml"/><Relationship Id="rId8" Type="http://schemas.openxmlformats.org/officeDocument/2006/relationships/tags" Target="../tags/tag202.xml"/><Relationship Id="rId7" Type="http://schemas.openxmlformats.org/officeDocument/2006/relationships/tags" Target="../tags/tag201.xml"/><Relationship Id="rId6" Type="http://schemas.openxmlformats.org/officeDocument/2006/relationships/tags" Target="../tags/tag200.xml"/><Relationship Id="rId5" Type="http://schemas.openxmlformats.org/officeDocument/2006/relationships/tags" Target="../tags/tag199.xml"/><Relationship Id="rId4" Type="http://schemas.openxmlformats.org/officeDocument/2006/relationships/tags" Target="../tags/tag198.xml"/><Relationship Id="rId3" Type="http://schemas.openxmlformats.org/officeDocument/2006/relationships/tags" Target="../tags/tag197.xml"/><Relationship Id="rId2" Type="http://schemas.openxmlformats.org/officeDocument/2006/relationships/tags" Target="../tags/tag196.xml"/><Relationship Id="rId12" Type="http://schemas.openxmlformats.org/officeDocument/2006/relationships/tags" Target="../tags/tag206.xml"/><Relationship Id="rId11" Type="http://schemas.openxmlformats.org/officeDocument/2006/relationships/tags" Target="../tags/tag205.xml"/><Relationship Id="rId10" Type="http://schemas.openxmlformats.org/officeDocument/2006/relationships/tags" Target="../tags/tag204.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9" Type="http://schemas.openxmlformats.org/officeDocument/2006/relationships/tags" Target="../tags/tag214.xml"/><Relationship Id="rId8" Type="http://schemas.openxmlformats.org/officeDocument/2006/relationships/tags" Target="../tags/tag213.xml"/><Relationship Id="rId7" Type="http://schemas.openxmlformats.org/officeDocument/2006/relationships/tags" Target="../tags/tag212.xml"/><Relationship Id="rId6" Type="http://schemas.openxmlformats.org/officeDocument/2006/relationships/tags" Target="../tags/tag211.xml"/><Relationship Id="rId5" Type="http://schemas.openxmlformats.org/officeDocument/2006/relationships/tags" Target="../tags/tag210.xml"/><Relationship Id="rId4" Type="http://schemas.openxmlformats.org/officeDocument/2006/relationships/tags" Target="../tags/tag209.xml"/><Relationship Id="rId3" Type="http://schemas.openxmlformats.org/officeDocument/2006/relationships/tags" Target="../tags/tag208.xml"/><Relationship Id="rId2" Type="http://schemas.openxmlformats.org/officeDocument/2006/relationships/tags" Target="../tags/tag207.xml"/><Relationship Id="rId17" Type="http://schemas.openxmlformats.org/officeDocument/2006/relationships/tags" Target="../tags/tag222.xml"/><Relationship Id="rId16" Type="http://schemas.openxmlformats.org/officeDocument/2006/relationships/tags" Target="../tags/tag221.xml"/><Relationship Id="rId15" Type="http://schemas.openxmlformats.org/officeDocument/2006/relationships/tags" Target="../tags/tag220.xml"/><Relationship Id="rId14" Type="http://schemas.openxmlformats.org/officeDocument/2006/relationships/tags" Target="../tags/tag219.xml"/><Relationship Id="rId13" Type="http://schemas.openxmlformats.org/officeDocument/2006/relationships/tags" Target="../tags/tag218.xml"/><Relationship Id="rId12" Type="http://schemas.openxmlformats.org/officeDocument/2006/relationships/tags" Target="../tags/tag217.xml"/><Relationship Id="rId11" Type="http://schemas.openxmlformats.org/officeDocument/2006/relationships/tags" Target="../tags/tag216.xml"/><Relationship Id="rId10" Type="http://schemas.openxmlformats.org/officeDocument/2006/relationships/tags" Target="../tags/tag215.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9" Type="http://schemas.openxmlformats.org/officeDocument/2006/relationships/tags" Target="../tags/tag230.xml"/><Relationship Id="rId8" Type="http://schemas.openxmlformats.org/officeDocument/2006/relationships/tags" Target="../tags/tag229.xml"/><Relationship Id="rId7" Type="http://schemas.openxmlformats.org/officeDocument/2006/relationships/tags" Target="../tags/tag228.xml"/><Relationship Id="rId6" Type="http://schemas.openxmlformats.org/officeDocument/2006/relationships/tags" Target="../tags/tag227.xml"/><Relationship Id="rId5" Type="http://schemas.openxmlformats.org/officeDocument/2006/relationships/tags" Target="../tags/tag226.xml"/><Relationship Id="rId4" Type="http://schemas.openxmlformats.org/officeDocument/2006/relationships/tags" Target="../tags/tag225.xml"/><Relationship Id="rId3" Type="http://schemas.openxmlformats.org/officeDocument/2006/relationships/tags" Target="../tags/tag224.xml"/><Relationship Id="rId2" Type="http://schemas.openxmlformats.org/officeDocument/2006/relationships/tags" Target="../tags/tag223.xml"/><Relationship Id="rId15" Type="http://schemas.openxmlformats.org/officeDocument/2006/relationships/tags" Target="../tags/tag236.xml"/><Relationship Id="rId14" Type="http://schemas.openxmlformats.org/officeDocument/2006/relationships/tags" Target="../tags/tag235.xml"/><Relationship Id="rId13" Type="http://schemas.openxmlformats.org/officeDocument/2006/relationships/tags" Target="../tags/tag234.xml"/><Relationship Id="rId12" Type="http://schemas.openxmlformats.org/officeDocument/2006/relationships/tags" Target="../tags/tag233.xml"/><Relationship Id="rId11" Type="http://schemas.openxmlformats.org/officeDocument/2006/relationships/tags" Target="../tags/tag232.xml"/><Relationship Id="rId10" Type="http://schemas.openxmlformats.org/officeDocument/2006/relationships/tags" Target="../tags/tag231.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9" Type="http://schemas.openxmlformats.org/officeDocument/2006/relationships/tags" Target="../tags/tag244.xml"/><Relationship Id="rId8" Type="http://schemas.openxmlformats.org/officeDocument/2006/relationships/tags" Target="../tags/tag243.xml"/><Relationship Id="rId7" Type="http://schemas.openxmlformats.org/officeDocument/2006/relationships/tags" Target="../tags/tag242.xml"/><Relationship Id="rId6" Type="http://schemas.openxmlformats.org/officeDocument/2006/relationships/tags" Target="../tags/tag241.xml"/><Relationship Id="rId5" Type="http://schemas.openxmlformats.org/officeDocument/2006/relationships/tags" Target="../tags/tag240.xml"/><Relationship Id="rId4" Type="http://schemas.openxmlformats.org/officeDocument/2006/relationships/tags" Target="../tags/tag239.xml"/><Relationship Id="rId3" Type="http://schemas.openxmlformats.org/officeDocument/2006/relationships/tags" Target="../tags/tag238.xml"/><Relationship Id="rId2" Type="http://schemas.openxmlformats.org/officeDocument/2006/relationships/tags" Target="../tags/tag237.xml"/><Relationship Id="rId14" Type="http://schemas.openxmlformats.org/officeDocument/2006/relationships/tags" Target="../tags/tag249.xml"/><Relationship Id="rId13" Type="http://schemas.openxmlformats.org/officeDocument/2006/relationships/tags" Target="../tags/tag248.xml"/><Relationship Id="rId12" Type="http://schemas.openxmlformats.org/officeDocument/2006/relationships/tags" Target="../tags/tag247.xml"/><Relationship Id="rId11" Type="http://schemas.openxmlformats.org/officeDocument/2006/relationships/tags" Target="../tags/tag246.xml"/><Relationship Id="rId10" Type="http://schemas.openxmlformats.org/officeDocument/2006/relationships/tags" Target="../tags/tag245.xml"/><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9" Type="http://schemas.openxmlformats.org/officeDocument/2006/relationships/tags" Target="../tags/tag257.xml"/><Relationship Id="rId8" Type="http://schemas.openxmlformats.org/officeDocument/2006/relationships/tags" Target="../tags/tag256.xml"/><Relationship Id="rId7" Type="http://schemas.openxmlformats.org/officeDocument/2006/relationships/tags" Target="../tags/tag255.xml"/><Relationship Id="rId6" Type="http://schemas.openxmlformats.org/officeDocument/2006/relationships/tags" Target="../tags/tag254.xml"/><Relationship Id="rId5" Type="http://schemas.openxmlformats.org/officeDocument/2006/relationships/tags" Target="../tags/tag253.xml"/><Relationship Id="rId4" Type="http://schemas.openxmlformats.org/officeDocument/2006/relationships/tags" Target="../tags/tag252.xml"/><Relationship Id="rId3" Type="http://schemas.openxmlformats.org/officeDocument/2006/relationships/tags" Target="../tags/tag251.xml"/><Relationship Id="rId2" Type="http://schemas.openxmlformats.org/officeDocument/2006/relationships/tags" Target="../tags/tag250.xml"/><Relationship Id="rId17" Type="http://schemas.openxmlformats.org/officeDocument/2006/relationships/tags" Target="../tags/tag265.xml"/><Relationship Id="rId16" Type="http://schemas.openxmlformats.org/officeDocument/2006/relationships/tags" Target="../tags/tag264.xml"/><Relationship Id="rId15" Type="http://schemas.openxmlformats.org/officeDocument/2006/relationships/tags" Target="../tags/tag263.xml"/><Relationship Id="rId14" Type="http://schemas.openxmlformats.org/officeDocument/2006/relationships/tags" Target="../tags/tag262.xml"/><Relationship Id="rId13" Type="http://schemas.openxmlformats.org/officeDocument/2006/relationships/tags" Target="../tags/tag261.xml"/><Relationship Id="rId12" Type="http://schemas.openxmlformats.org/officeDocument/2006/relationships/tags" Target="../tags/tag260.xml"/><Relationship Id="rId11" Type="http://schemas.openxmlformats.org/officeDocument/2006/relationships/tags" Target="../tags/tag259.xml"/><Relationship Id="rId10" Type="http://schemas.openxmlformats.org/officeDocument/2006/relationships/tags" Target="../tags/tag258.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4" Type="http://schemas.openxmlformats.org/officeDocument/2006/relationships/tags" Target="../tags/tag9.xml"/><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9" Type="http://schemas.openxmlformats.org/officeDocument/2006/relationships/tags" Target="../tags/tag273.xml"/><Relationship Id="rId8" Type="http://schemas.openxmlformats.org/officeDocument/2006/relationships/tags" Target="../tags/tag272.xml"/><Relationship Id="rId7" Type="http://schemas.openxmlformats.org/officeDocument/2006/relationships/tags" Target="../tags/tag271.xml"/><Relationship Id="rId6" Type="http://schemas.openxmlformats.org/officeDocument/2006/relationships/tags" Target="../tags/tag270.xml"/><Relationship Id="rId5" Type="http://schemas.openxmlformats.org/officeDocument/2006/relationships/tags" Target="../tags/tag269.xml"/><Relationship Id="rId4" Type="http://schemas.openxmlformats.org/officeDocument/2006/relationships/tags" Target="../tags/tag268.xml"/><Relationship Id="rId3" Type="http://schemas.openxmlformats.org/officeDocument/2006/relationships/tags" Target="../tags/tag267.xml"/><Relationship Id="rId2" Type="http://schemas.openxmlformats.org/officeDocument/2006/relationships/tags" Target="../tags/tag266.xml"/><Relationship Id="rId14" Type="http://schemas.openxmlformats.org/officeDocument/2006/relationships/tags" Target="../tags/tag278.xml"/><Relationship Id="rId13" Type="http://schemas.openxmlformats.org/officeDocument/2006/relationships/tags" Target="../tags/tag277.xml"/><Relationship Id="rId12" Type="http://schemas.openxmlformats.org/officeDocument/2006/relationships/tags" Target="../tags/tag276.xml"/><Relationship Id="rId11" Type="http://schemas.openxmlformats.org/officeDocument/2006/relationships/tags" Target="../tags/tag275.xml"/><Relationship Id="rId10" Type="http://schemas.openxmlformats.org/officeDocument/2006/relationships/tags" Target="../tags/tag274.xml"/><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9" Type="http://schemas.openxmlformats.org/officeDocument/2006/relationships/tags" Target="../tags/tag286.xml"/><Relationship Id="rId8" Type="http://schemas.openxmlformats.org/officeDocument/2006/relationships/tags" Target="../tags/tag285.xml"/><Relationship Id="rId7" Type="http://schemas.openxmlformats.org/officeDocument/2006/relationships/tags" Target="../tags/tag284.xml"/><Relationship Id="rId6" Type="http://schemas.openxmlformats.org/officeDocument/2006/relationships/tags" Target="../tags/tag283.xml"/><Relationship Id="rId5" Type="http://schemas.openxmlformats.org/officeDocument/2006/relationships/tags" Target="../tags/tag282.xml"/><Relationship Id="rId4" Type="http://schemas.openxmlformats.org/officeDocument/2006/relationships/tags" Target="../tags/tag281.xml"/><Relationship Id="rId3" Type="http://schemas.openxmlformats.org/officeDocument/2006/relationships/tags" Target="../tags/tag280.xml"/><Relationship Id="rId2" Type="http://schemas.openxmlformats.org/officeDocument/2006/relationships/tags" Target="../tags/tag279.xml"/><Relationship Id="rId17" Type="http://schemas.openxmlformats.org/officeDocument/2006/relationships/tags" Target="../tags/tag294.xml"/><Relationship Id="rId16" Type="http://schemas.openxmlformats.org/officeDocument/2006/relationships/tags" Target="../tags/tag293.xml"/><Relationship Id="rId15" Type="http://schemas.openxmlformats.org/officeDocument/2006/relationships/tags" Target="../tags/tag292.xml"/><Relationship Id="rId14" Type="http://schemas.openxmlformats.org/officeDocument/2006/relationships/tags" Target="../tags/tag291.xml"/><Relationship Id="rId13" Type="http://schemas.openxmlformats.org/officeDocument/2006/relationships/tags" Target="../tags/tag290.xml"/><Relationship Id="rId12" Type="http://schemas.openxmlformats.org/officeDocument/2006/relationships/tags" Target="../tags/tag289.xml"/><Relationship Id="rId11" Type="http://schemas.openxmlformats.org/officeDocument/2006/relationships/tags" Target="../tags/tag288.xml"/><Relationship Id="rId10" Type="http://schemas.openxmlformats.org/officeDocument/2006/relationships/tags" Target="../tags/tag287.xml"/><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9" Type="http://schemas.openxmlformats.org/officeDocument/2006/relationships/tags" Target="../tags/tag302.xml"/><Relationship Id="rId8" Type="http://schemas.openxmlformats.org/officeDocument/2006/relationships/tags" Target="../tags/tag301.xml"/><Relationship Id="rId7" Type="http://schemas.openxmlformats.org/officeDocument/2006/relationships/tags" Target="../tags/tag300.xml"/><Relationship Id="rId6" Type="http://schemas.openxmlformats.org/officeDocument/2006/relationships/tags" Target="../tags/tag299.xml"/><Relationship Id="rId5" Type="http://schemas.openxmlformats.org/officeDocument/2006/relationships/tags" Target="../tags/tag298.xml"/><Relationship Id="rId4" Type="http://schemas.openxmlformats.org/officeDocument/2006/relationships/tags" Target="../tags/tag297.xml"/><Relationship Id="rId3" Type="http://schemas.openxmlformats.org/officeDocument/2006/relationships/tags" Target="../tags/tag296.xml"/><Relationship Id="rId2" Type="http://schemas.openxmlformats.org/officeDocument/2006/relationships/tags" Target="../tags/tag295.xml"/><Relationship Id="rId11" Type="http://schemas.openxmlformats.org/officeDocument/2006/relationships/tags" Target="../tags/tag304.xml"/><Relationship Id="rId10" Type="http://schemas.openxmlformats.org/officeDocument/2006/relationships/tags" Target="../tags/tag303.xml"/><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9" Type="http://schemas.openxmlformats.org/officeDocument/2006/relationships/tags" Target="../tags/tag312.xml"/><Relationship Id="rId8" Type="http://schemas.openxmlformats.org/officeDocument/2006/relationships/tags" Target="../tags/tag311.xml"/><Relationship Id="rId7" Type="http://schemas.openxmlformats.org/officeDocument/2006/relationships/tags" Target="../tags/tag310.xml"/><Relationship Id="rId6" Type="http://schemas.openxmlformats.org/officeDocument/2006/relationships/tags" Target="../tags/tag309.xml"/><Relationship Id="rId5" Type="http://schemas.openxmlformats.org/officeDocument/2006/relationships/tags" Target="../tags/tag308.xml"/><Relationship Id="rId4" Type="http://schemas.openxmlformats.org/officeDocument/2006/relationships/tags" Target="../tags/tag307.xml"/><Relationship Id="rId3" Type="http://schemas.openxmlformats.org/officeDocument/2006/relationships/tags" Target="../tags/tag306.xml"/><Relationship Id="rId2" Type="http://schemas.openxmlformats.org/officeDocument/2006/relationships/tags" Target="../tags/tag305.xml"/><Relationship Id="rId14" Type="http://schemas.openxmlformats.org/officeDocument/2006/relationships/tags" Target="../tags/tag317.xml"/><Relationship Id="rId13" Type="http://schemas.openxmlformats.org/officeDocument/2006/relationships/tags" Target="../tags/tag316.xml"/><Relationship Id="rId12" Type="http://schemas.openxmlformats.org/officeDocument/2006/relationships/tags" Target="../tags/tag315.xml"/><Relationship Id="rId11" Type="http://schemas.openxmlformats.org/officeDocument/2006/relationships/tags" Target="../tags/tag314.xml"/><Relationship Id="rId10" Type="http://schemas.openxmlformats.org/officeDocument/2006/relationships/tags" Target="../tags/tag313.xml"/><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9" Type="http://schemas.openxmlformats.org/officeDocument/2006/relationships/tags" Target="../tags/tag325.xml"/><Relationship Id="rId8" Type="http://schemas.openxmlformats.org/officeDocument/2006/relationships/tags" Target="../tags/tag324.xml"/><Relationship Id="rId7" Type="http://schemas.openxmlformats.org/officeDocument/2006/relationships/tags" Target="../tags/tag323.xml"/><Relationship Id="rId6" Type="http://schemas.openxmlformats.org/officeDocument/2006/relationships/tags" Target="../tags/tag322.xml"/><Relationship Id="rId5" Type="http://schemas.openxmlformats.org/officeDocument/2006/relationships/tags" Target="../tags/tag321.xml"/><Relationship Id="rId4" Type="http://schemas.openxmlformats.org/officeDocument/2006/relationships/tags" Target="../tags/tag320.xml"/><Relationship Id="rId3" Type="http://schemas.openxmlformats.org/officeDocument/2006/relationships/tags" Target="../tags/tag319.xml"/><Relationship Id="rId2" Type="http://schemas.openxmlformats.org/officeDocument/2006/relationships/tags" Target="../tags/tag318.xml"/><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9" Type="http://schemas.openxmlformats.org/officeDocument/2006/relationships/tags" Target="../tags/tag333.xml"/><Relationship Id="rId8" Type="http://schemas.openxmlformats.org/officeDocument/2006/relationships/tags" Target="../tags/tag332.xml"/><Relationship Id="rId7" Type="http://schemas.openxmlformats.org/officeDocument/2006/relationships/tags" Target="../tags/tag331.xml"/><Relationship Id="rId6" Type="http://schemas.openxmlformats.org/officeDocument/2006/relationships/tags" Target="../tags/tag330.xml"/><Relationship Id="rId5" Type="http://schemas.openxmlformats.org/officeDocument/2006/relationships/tags" Target="../tags/tag329.xml"/><Relationship Id="rId4" Type="http://schemas.openxmlformats.org/officeDocument/2006/relationships/tags" Target="../tags/tag328.xml"/><Relationship Id="rId3" Type="http://schemas.openxmlformats.org/officeDocument/2006/relationships/tags" Target="../tags/tag327.xml"/><Relationship Id="rId21" Type="http://schemas.openxmlformats.org/officeDocument/2006/relationships/tags" Target="../tags/tag345.xml"/><Relationship Id="rId20" Type="http://schemas.openxmlformats.org/officeDocument/2006/relationships/tags" Target="../tags/tag344.xml"/><Relationship Id="rId2" Type="http://schemas.openxmlformats.org/officeDocument/2006/relationships/tags" Target="../tags/tag326.xml"/><Relationship Id="rId19" Type="http://schemas.openxmlformats.org/officeDocument/2006/relationships/tags" Target="../tags/tag343.xml"/><Relationship Id="rId18" Type="http://schemas.openxmlformats.org/officeDocument/2006/relationships/tags" Target="../tags/tag342.xml"/><Relationship Id="rId17" Type="http://schemas.openxmlformats.org/officeDocument/2006/relationships/tags" Target="../tags/tag341.xml"/><Relationship Id="rId16" Type="http://schemas.openxmlformats.org/officeDocument/2006/relationships/tags" Target="../tags/tag340.xml"/><Relationship Id="rId15" Type="http://schemas.openxmlformats.org/officeDocument/2006/relationships/tags" Target="../tags/tag339.xml"/><Relationship Id="rId14" Type="http://schemas.openxmlformats.org/officeDocument/2006/relationships/tags" Target="../tags/tag338.xml"/><Relationship Id="rId13" Type="http://schemas.openxmlformats.org/officeDocument/2006/relationships/tags" Target="../tags/tag337.xml"/><Relationship Id="rId12" Type="http://schemas.openxmlformats.org/officeDocument/2006/relationships/tags" Target="../tags/tag336.xml"/><Relationship Id="rId11" Type="http://schemas.openxmlformats.org/officeDocument/2006/relationships/tags" Target="../tags/tag335.xml"/><Relationship Id="rId10" Type="http://schemas.openxmlformats.org/officeDocument/2006/relationships/tags" Target="../tags/tag334.xml"/><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9" Type="http://schemas.openxmlformats.org/officeDocument/2006/relationships/tags" Target="../tags/tag353.xml"/><Relationship Id="rId8" Type="http://schemas.openxmlformats.org/officeDocument/2006/relationships/tags" Target="../tags/tag352.xml"/><Relationship Id="rId7" Type="http://schemas.openxmlformats.org/officeDocument/2006/relationships/tags" Target="../tags/tag351.xml"/><Relationship Id="rId6" Type="http://schemas.openxmlformats.org/officeDocument/2006/relationships/tags" Target="../tags/tag350.xml"/><Relationship Id="rId5" Type="http://schemas.openxmlformats.org/officeDocument/2006/relationships/tags" Target="../tags/tag349.xml"/><Relationship Id="rId4" Type="http://schemas.openxmlformats.org/officeDocument/2006/relationships/tags" Target="../tags/tag348.xml"/><Relationship Id="rId3" Type="http://schemas.openxmlformats.org/officeDocument/2006/relationships/tags" Target="../tags/tag347.xml"/><Relationship Id="rId2" Type="http://schemas.openxmlformats.org/officeDocument/2006/relationships/tags" Target="../tags/tag346.xml"/><Relationship Id="rId17" Type="http://schemas.openxmlformats.org/officeDocument/2006/relationships/tags" Target="../tags/tag361.xml"/><Relationship Id="rId16" Type="http://schemas.openxmlformats.org/officeDocument/2006/relationships/tags" Target="../tags/tag360.xml"/><Relationship Id="rId15" Type="http://schemas.openxmlformats.org/officeDocument/2006/relationships/tags" Target="../tags/tag359.xml"/><Relationship Id="rId14" Type="http://schemas.openxmlformats.org/officeDocument/2006/relationships/tags" Target="../tags/tag358.xml"/><Relationship Id="rId13" Type="http://schemas.openxmlformats.org/officeDocument/2006/relationships/tags" Target="../tags/tag357.xml"/><Relationship Id="rId12" Type="http://schemas.openxmlformats.org/officeDocument/2006/relationships/tags" Target="../tags/tag356.xml"/><Relationship Id="rId11" Type="http://schemas.openxmlformats.org/officeDocument/2006/relationships/tags" Target="../tags/tag355.xml"/><Relationship Id="rId10" Type="http://schemas.openxmlformats.org/officeDocument/2006/relationships/tags" Target="../tags/tag354.xml"/><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9" Type="http://schemas.openxmlformats.org/officeDocument/2006/relationships/tags" Target="../tags/tag369.xml"/><Relationship Id="rId8" Type="http://schemas.openxmlformats.org/officeDocument/2006/relationships/tags" Target="../tags/tag368.xml"/><Relationship Id="rId7" Type="http://schemas.openxmlformats.org/officeDocument/2006/relationships/tags" Target="../tags/tag367.xml"/><Relationship Id="rId6" Type="http://schemas.openxmlformats.org/officeDocument/2006/relationships/tags" Target="../tags/tag366.xml"/><Relationship Id="rId5" Type="http://schemas.openxmlformats.org/officeDocument/2006/relationships/tags" Target="../tags/tag365.xml"/><Relationship Id="rId4" Type="http://schemas.openxmlformats.org/officeDocument/2006/relationships/tags" Target="../tags/tag364.xml"/><Relationship Id="rId3" Type="http://schemas.openxmlformats.org/officeDocument/2006/relationships/tags" Target="../tags/tag363.xml"/><Relationship Id="rId2" Type="http://schemas.openxmlformats.org/officeDocument/2006/relationships/tags" Target="../tags/tag362.xml"/><Relationship Id="rId13" Type="http://schemas.openxmlformats.org/officeDocument/2006/relationships/tags" Target="../tags/tag373.xml"/><Relationship Id="rId12" Type="http://schemas.openxmlformats.org/officeDocument/2006/relationships/tags" Target="../tags/tag372.xml"/><Relationship Id="rId11" Type="http://schemas.openxmlformats.org/officeDocument/2006/relationships/tags" Target="../tags/tag371.xml"/><Relationship Id="rId10" Type="http://schemas.openxmlformats.org/officeDocument/2006/relationships/tags" Target="../tags/tag370.xml"/><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9" Type="http://schemas.openxmlformats.org/officeDocument/2006/relationships/tags" Target="../tags/tag381.xml"/><Relationship Id="rId8" Type="http://schemas.openxmlformats.org/officeDocument/2006/relationships/tags" Target="../tags/tag380.xml"/><Relationship Id="rId7" Type="http://schemas.openxmlformats.org/officeDocument/2006/relationships/tags" Target="../tags/tag379.xml"/><Relationship Id="rId6" Type="http://schemas.openxmlformats.org/officeDocument/2006/relationships/tags" Target="../tags/tag378.xml"/><Relationship Id="rId5" Type="http://schemas.openxmlformats.org/officeDocument/2006/relationships/tags" Target="../tags/tag377.xml"/><Relationship Id="rId4" Type="http://schemas.openxmlformats.org/officeDocument/2006/relationships/tags" Target="../tags/tag376.xml"/><Relationship Id="rId3" Type="http://schemas.openxmlformats.org/officeDocument/2006/relationships/tags" Target="../tags/tag375.xml"/><Relationship Id="rId2" Type="http://schemas.openxmlformats.org/officeDocument/2006/relationships/tags" Target="../tags/tag374.xml"/><Relationship Id="rId10" Type="http://schemas.openxmlformats.org/officeDocument/2006/relationships/tags" Target="../tags/tag382.xml"/><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9" Type="http://schemas.openxmlformats.org/officeDocument/2006/relationships/tags" Target="../tags/tag390.xml"/><Relationship Id="rId8" Type="http://schemas.openxmlformats.org/officeDocument/2006/relationships/tags" Target="../tags/tag389.xml"/><Relationship Id="rId7" Type="http://schemas.openxmlformats.org/officeDocument/2006/relationships/tags" Target="../tags/tag388.xml"/><Relationship Id="rId6" Type="http://schemas.openxmlformats.org/officeDocument/2006/relationships/tags" Target="../tags/tag387.xml"/><Relationship Id="rId5" Type="http://schemas.openxmlformats.org/officeDocument/2006/relationships/tags" Target="../tags/tag386.xml"/><Relationship Id="rId4" Type="http://schemas.openxmlformats.org/officeDocument/2006/relationships/tags" Target="../tags/tag385.xml"/><Relationship Id="rId3" Type="http://schemas.openxmlformats.org/officeDocument/2006/relationships/tags" Target="../tags/tag384.xml"/><Relationship Id="rId23" Type="http://schemas.openxmlformats.org/officeDocument/2006/relationships/tags" Target="../tags/tag404.xml"/><Relationship Id="rId22" Type="http://schemas.openxmlformats.org/officeDocument/2006/relationships/tags" Target="../tags/tag403.xml"/><Relationship Id="rId21" Type="http://schemas.openxmlformats.org/officeDocument/2006/relationships/tags" Target="../tags/tag402.xml"/><Relationship Id="rId20" Type="http://schemas.openxmlformats.org/officeDocument/2006/relationships/tags" Target="../tags/tag401.xml"/><Relationship Id="rId2" Type="http://schemas.openxmlformats.org/officeDocument/2006/relationships/tags" Target="../tags/tag383.xml"/><Relationship Id="rId19" Type="http://schemas.openxmlformats.org/officeDocument/2006/relationships/tags" Target="../tags/tag400.xml"/><Relationship Id="rId18" Type="http://schemas.openxmlformats.org/officeDocument/2006/relationships/tags" Target="../tags/tag399.xml"/><Relationship Id="rId17" Type="http://schemas.openxmlformats.org/officeDocument/2006/relationships/tags" Target="../tags/tag398.xml"/><Relationship Id="rId16" Type="http://schemas.openxmlformats.org/officeDocument/2006/relationships/tags" Target="../tags/tag397.xml"/><Relationship Id="rId15" Type="http://schemas.openxmlformats.org/officeDocument/2006/relationships/tags" Target="../tags/tag396.xml"/><Relationship Id="rId14" Type="http://schemas.openxmlformats.org/officeDocument/2006/relationships/tags" Target="../tags/tag395.xml"/><Relationship Id="rId13" Type="http://schemas.openxmlformats.org/officeDocument/2006/relationships/tags" Target="../tags/tag394.xml"/><Relationship Id="rId12" Type="http://schemas.openxmlformats.org/officeDocument/2006/relationships/tags" Target="../tags/tag393.xml"/><Relationship Id="rId11" Type="http://schemas.openxmlformats.org/officeDocument/2006/relationships/tags" Target="../tags/tag392.xml"/><Relationship Id="rId10" Type="http://schemas.openxmlformats.org/officeDocument/2006/relationships/tags" Target="../tags/tag391.xml"/><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4" Type="http://schemas.openxmlformats.org/officeDocument/2006/relationships/tags" Target="../tags/tag12.xml"/><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9" Type="http://schemas.openxmlformats.org/officeDocument/2006/relationships/tags" Target="../tags/tag412.xml"/><Relationship Id="rId8" Type="http://schemas.openxmlformats.org/officeDocument/2006/relationships/tags" Target="../tags/tag411.xml"/><Relationship Id="rId7" Type="http://schemas.openxmlformats.org/officeDocument/2006/relationships/tags" Target="../tags/tag410.xml"/><Relationship Id="rId6" Type="http://schemas.openxmlformats.org/officeDocument/2006/relationships/tags" Target="../tags/tag409.xml"/><Relationship Id="rId5" Type="http://schemas.openxmlformats.org/officeDocument/2006/relationships/tags" Target="../tags/tag408.xml"/><Relationship Id="rId4" Type="http://schemas.openxmlformats.org/officeDocument/2006/relationships/tags" Target="../tags/tag407.xml"/><Relationship Id="rId3" Type="http://schemas.openxmlformats.org/officeDocument/2006/relationships/tags" Target="../tags/tag406.xml"/><Relationship Id="rId2" Type="http://schemas.openxmlformats.org/officeDocument/2006/relationships/tags" Target="../tags/tag405.xml"/><Relationship Id="rId15" Type="http://schemas.openxmlformats.org/officeDocument/2006/relationships/tags" Target="../tags/tag418.xml"/><Relationship Id="rId14" Type="http://schemas.openxmlformats.org/officeDocument/2006/relationships/tags" Target="../tags/tag417.xml"/><Relationship Id="rId13" Type="http://schemas.openxmlformats.org/officeDocument/2006/relationships/tags" Target="../tags/tag416.xml"/><Relationship Id="rId12" Type="http://schemas.openxmlformats.org/officeDocument/2006/relationships/tags" Target="../tags/tag415.xml"/><Relationship Id="rId11" Type="http://schemas.openxmlformats.org/officeDocument/2006/relationships/tags" Target="../tags/tag414.xml"/><Relationship Id="rId10" Type="http://schemas.openxmlformats.org/officeDocument/2006/relationships/tags" Target="../tags/tag413.xml"/><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9" Type="http://schemas.openxmlformats.org/officeDocument/2006/relationships/tags" Target="../tags/tag426.xml"/><Relationship Id="rId8" Type="http://schemas.openxmlformats.org/officeDocument/2006/relationships/tags" Target="../tags/tag425.xml"/><Relationship Id="rId7" Type="http://schemas.openxmlformats.org/officeDocument/2006/relationships/tags" Target="../tags/tag424.xml"/><Relationship Id="rId6" Type="http://schemas.openxmlformats.org/officeDocument/2006/relationships/tags" Target="../tags/tag423.xml"/><Relationship Id="rId5" Type="http://schemas.openxmlformats.org/officeDocument/2006/relationships/tags" Target="../tags/tag422.xml"/><Relationship Id="rId4" Type="http://schemas.openxmlformats.org/officeDocument/2006/relationships/tags" Target="../tags/tag421.xml"/><Relationship Id="rId3" Type="http://schemas.openxmlformats.org/officeDocument/2006/relationships/tags" Target="../tags/tag420.xml"/><Relationship Id="rId2" Type="http://schemas.openxmlformats.org/officeDocument/2006/relationships/tags" Target="../tags/tag419.xml"/><Relationship Id="rId13" Type="http://schemas.openxmlformats.org/officeDocument/2006/relationships/tags" Target="../tags/tag430.xml"/><Relationship Id="rId12" Type="http://schemas.openxmlformats.org/officeDocument/2006/relationships/tags" Target="../tags/tag429.xml"/><Relationship Id="rId11" Type="http://schemas.openxmlformats.org/officeDocument/2006/relationships/tags" Target="../tags/tag428.xml"/><Relationship Id="rId10" Type="http://schemas.openxmlformats.org/officeDocument/2006/relationships/tags" Target="../tags/tag427.xml"/><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9" Type="http://schemas.openxmlformats.org/officeDocument/2006/relationships/tags" Target="../tags/tag438.xml"/><Relationship Id="rId8" Type="http://schemas.openxmlformats.org/officeDocument/2006/relationships/tags" Target="../tags/tag437.xml"/><Relationship Id="rId7" Type="http://schemas.openxmlformats.org/officeDocument/2006/relationships/tags" Target="../tags/tag436.xml"/><Relationship Id="rId6" Type="http://schemas.openxmlformats.org/officeDocument/2006/relationships/tags" Target="../tags/tag435.xml"/><Relationship Id="rId5" Type="http://schemas.openxmlformats.org/officeDocument/2006/relationships/tags" Target="../tags/tag434.xml"/><Relationship Id="rId4" Type="http://schemas.openxmlformats.org/officeDocument/2006/relationships/tags" Target="../tags/tag433.xml"/><Relationship Id="rId3" Type="http://schemas.openxmlformats.org/officeDocument/2006/relationships/tags" Target="../tags/tag432.xml"/><Relationship Id="rId23" Type="http://schemas.openxmlformats.org/officeDocument/2006/relationships/tags" Target="../tags/tag452.xml"/><Relationship Id="rId22" Type="http://schemas.openxmlformats.org/officeDocument/2006/relationships/tags" Target="../tags/tag451.xml"/><Relationship Id="rId21" Type="http://schemas.openxmlformats.org/officeDocument/2006/relationships/tags" Target="../tags/tag450.xml"/><Relationship Id="rId20" Type="http://schemas.openxmlformats.org/officeDocument/2006/relationships/tags" Target="../tags/tag449.xml"/><Relationship Id="rId2" Type="http://schemas.openxmlformats.org/officeDocument/2006/relationships/tags" Target="../tags/tag431.xml"/><Relationship Id="rId19" Type="http://schemas.openxmlformats.org/officeDocument/2006/relationships/tags" Target="../tags/tag448.xml"/><Relationship Id="rId18" Type="http://schemas.openxmlformats.org/officeDocument/2006/relationships/tags" Target="../tags/tag447.xml"/><Relationship Id="rId17" Type="http://schemas.openxmlformats.org/officeDocument/2006/relationships/tags" Target="../tags/tag446.xml"/><Relationship Id="rId16" Type="http://schemas.openxmlformats.org/officeDocument/2006/relationships/tags" Target="../tags/tag445.xml"/><Relationship Id="rId15" Type="http://schemas.openxmlformats.org/officeDocument/2006/relationships/tags" Target="../tags/tag444.xml"/><Relationship Id="rId14" Type="http://schemas.openxmlformats.org/officeDocument/2006/relationships/tags" Target="../tags/tag443.xml"/><Relationship Id="rId13" Type="http://schemas.openxmlformats.org/officeDocument/2006/relationships/tags" Target="../tags/tag442.xml"/><Relationship Id="rId12" Type="http://schemas.openxmlformats.org/officeDocument/2006/relationships/tags" Target="../tags/tag441.xml"/><Relationship Id="rId11" Type="http://schemas.openxmlformats.org/officeDocument/2006/relationships/tags" Target="../tags/tag440.xml"/><Relationship Id="rId10" Type="http://schemas.openxmlformats.org/officeDocument/2006/relationships/tags" Target="../tags/tag439.xml"/><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9" Type="http://schemas.openxmlformats.org/officeDocument/2006/relationships/tags" Target="../tags/tag460.xml"/><Relationship Id="rId8" Type="http://schemas.openxmlformats.org/officeDocument/2006/relationships/tags" Target="../tags/tag459.xml"/><Relationship Id="rId7" Type="http://schemas.openxmlformats.org/officeDocument/2006/relationships/tags" Target="../tags/tag458.xml"/><Relationship Id="rId6" Type="http://schemas.openxmlformats.org/officeDocument/2006/relationships/tags" Target="../tags/tag457.xml"/><Relationship Id="rId5" Type="http://schemas.openxmlformats.org/officeDocument/2006/relationships/tags" Target="../tags/tag456.xml"/><Relationship Id="rId4" Type="http://schemas.openxmlformats.org/officeDocument/2006/relationships/tags" Target="../tags/tag455.xml"/><Relationship Id="rId3" Type="http://schemas.openxmlformats.org/officeDocument/2006/relationships/tags" Target="../tags/tag454.xml"/><Relationship Id="rId21" Type="http://schemas.openxmlformats.org/officeDocument/2006/relationships/tags" Target="../tags/tag472.xml"/><Relationship Id="rId20" Type="http://schemas.openxmlformats.org/officeDocument/2006/relationships/tags" Target="../tags/tag471.xml"/><Relationship Id="rId2" Type="http://schemas.openxmlformats.org/officeDocument/2006/relationships/tags" Target="../tags/tag453.xml"/><Relationship Id="rId19" Type="http://schemas.openxmlformats.org/officeDocument/2006/relationships/tags" Target="../tags/tag470.xml"/><Relationship Id="rId18" Type="http://schemas.openxmlformats.org/officeDocument/2006/relationships/tags" Target="../tags/tag469.xml"/><Relationship Id="rId17" Type="http://schemas.openxmlformats.org/officeDocument/2006/relationships/tags" Target="../tags/tag468.xml"/><Relationship Id="rId16" Type="http://schemas.openxmlformats.org/officeDocument/2006/relationships/tags" Target="../tags/tag467.xml"/><Relationship Id="rId15" Type="http://schemas.openxmlformats.org/officeDocument/2006/relationships/tags" Target="../tags/tag466.xml"/><Relationship Id="rId14" Type="http://schemas.openxmlformats.org/officeDocument/2006/relationships/tags" Target="../tags/tag465.xml"/><Relationship Id="rId13" Type="http://schemas.openxmlformats.org/officeDocument/2006/relationships/tags" Target="../tags/tag464.xml"/><Relationship Id="rId12" Type="http://schemas.openxmlformats.org/officeDocument/2006/relationships/tags" Target="../tags/tag463.xml"/><Relationship Id="rId11" Type="http://schemas.openxmlformats.org/officeDocument/2006/relationships/tags" Target="../tags/tag462.xml"/><Relationship Id="rId10" Type="http://schemas.openxmlformats.org/officeDocument/2006/relationships/tags" Target="../tags/tag461.xml"/><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9" Type="http://schemas.openxmlformats.org/officeDocument/2006/relationships/tags" Target="../tags/tag480.xml"/><Relationship Id="rId8" Type="http://schemas.openxmlformats.org/officeDocument/2006/relationships/tags" Target="../tags/tag479.xml"/><Relationship Id="rId7" Type="http://schemas.openxmlformats.org/officeDocument/2006/relationships/tags" Target="../tags/tag478.xml"/><Relationship Id="rId6" Type="http://schemas.openxmlformats.org/officeDocument/2006/relationships/tags" Target="../tags/tag477.xml"/><Relationship Id="rId5" Type="http://schemas.openxmlformats.org/officeDocument/2006/relationships/tags" Target="../tags/tag476.xml"/><Relationship Id="rId4" Type="http://schemas.openxmlformats.org/officeDocument/2006/relationships/tags" Target="../tags/tag475.xml"/><Relationship Id="rId3" Type="http://schemas.openxmlformats.org/officeDocument/2006/relationships/tags" Target="../tags/tag474.xml"/><Relationship Id="rId2" Type="http://schemas.openxmlformats.org/officeDocument/2006/relationships/tags" Target="../tags/tag473.xml"/><Relationship Id="rId13" Type="http://schemas.openxmlformats.org/officeDocument/2006/relationships/tags" Target="../tags/tag484.xml"/><Relationship Id="rId12" Type="http://schemas.openxmlformats.org/officeDocument/2006/relationships/tags" Target="../tags/tag483.xml"/><Relationship Id="rId11" Type="http://schemas.openxmlformats.org/officeDocument/2006/relationships/tags" Target="../tags/tag482.xml"/><Relationship Id="rId10" Type="http://schemas.openxmlformats.org/officeDocument/2006/relationships/tags" Target="../tags/tag481.xml"/><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9" Type="http://schemas.openxmlformats.org/officeDocument/2006/relationships/tags" Target="../tags/tag492.xml"/><Relationship Id="rId8" Type="http://schemas.openxmlformats.org/officeDocument/2006/relationships/tags" Target="../tags/tag491.xml"/><Relationship Id="rId7" Type="http://schemas.openxmlformats.org/officeDocument/2006/relationships/tags" Target="../tags/tag490.xml"/><Relationship Id="rId6" Type="http://schemas.openxmlformats.org/officeDocument/2006/relationships/tags" Target="../tags/tag489.xml"/><Relationship Id="rId5" Type="http://schemas.openxmlformats.org/officeDocument/2006/relationships/tags" Target="../tags/tag488.xml"/><Relationship Id="rId4" Type="http://schemas.openxmlformats.org/officeDocument/2006/relationships/tags" Target="../tags/tag487.xml"/><Relationship Id="rId3" Type="http://schemas.openxmlformats.org/officeDocument/2006/relationships/tags" Target="../tags/tag486.xml"/><Relationship Id="rId25" Type="http://schemas.openxmlformats.org/officeDocument/2006/relationships/tags" Target="../tags/tag508.xml"/><Relationship Id="rId24" Type="http://schemas.openxmlformats.org/officeDocument/2006/relationships/tags" Target="../tags/tag507.xml"/><Relationship Id="rId23" Type="http://schemas.openxmlformats.org/officeDocument/2006/relationships/tags" Target="../tags/tag506.xml"/><Relationship Id="rId22" Type="http://schemas.openxmlformats.org/officeDocument/2006/relationships/tags" Target="../tags/tag505.xml"/><Relationship Id="rId21" Type="http://schemas.openxmlformats.org/officeDocument/2006/relationships/tags" Target="../tags/tag504.xml"/><Relationship Id="rId20" Type="http://schemas.openxmlformats.org/officeDocument/2006/relationships/tags" Target="../tags/tag503.xml"/><Relationship Id="rId2" Type="http://schemas.openxmlformats.org/officeDocument/2006/relationships/tags" Target="../tags/tag485.xml"/><Relationship Id="rId19" Type="http://schemas.openxmlformats.org/officeDocument/2006/relationships/tags" Target="../tags/tag502.xml"/><Relationship Id="rId18" Type="http://schemas.openxmlformats.org/officeDocument/2006/relationships/tags" Target="../tags/tag501.xml"/><Relationship Id="rId17" Type="http://schemas.openxmlformats.org/officeDocument/2006/relationships/tags" Target="../tags/tag500.xml"/><Relationship Id="rId16" Type="http://schemas.openxmlformats.org/officeDocument/2006/relationships/tags" Target="../tags/tag499.xml"/><Relationship Id="rId15" Type="http://schemas.openxmlformats.org/officeDocument/2006/relationships/tags" Target="../tags/tag498.xml"/><Relationship Id="rId14" Type="http://schemas.openxmlformats.org/officeDocument/2006/relationships/tags" Target="../tags/tag497.xml"/><Relationship Id="rId13" Type="http://schemas.openxmlformats.org/officeDocument/2006/relationships/tags" Target="../tags/tag496.xml"/><Relationship Id="rId12" Type="http://schemas.openxmlformats.org/officeDocument/2006/relationships/tags" Target="../tags/tag495.xml"/><Relationship Id="rId11" Type="http://schemas.openxmlformats.org/officeDocument/2006/relationships/tags" Target="../tags/tag494.xml"/><Relationship Id="rId10" Type="http://schemas.openxmlformats.org/officeDocument/2006/relationships/tags" Target="../tags/tag493.xml"/><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9" Type="http://schemas.openxmlformats.org/officeDocument/2006/relationships/tags" Target="../tags/tag516.xml"/><Relationship Id="rId8" Type="http://schemas.openxmlformats.org/officeDocument/2006/relationships/tags" Target="../tags/tag515.xml"/><Relationship Id="rId7" Type="http://schemas.openxmlformats.org/officeDocument/2006/relationships/tags" Target="../tags/tag514.xml"/><Relationship Id="rId6" Type="http://schemas.openxmlformats.org/officeDocument/2006/relationships/tags" Target="../tags/tag513.xml"/><Relationship Id="rId5" Type="http://schemas.openxmlformats.org/officeDocument/2006/relationships/tags" Target="../tags/tag512.xml"/><Relationship Id="rId4" Type="http://schemas.openxmlformats.org/officeDocument/2006/relationships/tags" Target="../tags/tag511.xml"/><Relationship Id="rId3" Type="http://schemas.openxmlformats.org/officeDocument/2006/relationships/tags" Target="../tags/tag510.xml"/><Relationship Id="rId21" Type="http://schemas.openxmlformats.org/officeDocument/2006/relationships/tags" Target="../tags/tag528.xml"/><Relationship Id="rId20" Type="http://schemas.openxmlformats.org/officeDocument/2006/relationships/tags" Target="../tags/tag527.xml"/><Relationship Id="rId2" Type="http://schemas.openxmlformats.org/officeDocument/2006/relationships/tags" Target="../tags/tag509.xml"/><Relationship Id="rId19" Type="http://schemas.openxmlformats.org/officeDocument/2006/relationships/tags" Target="../tags/tag526.xml"/><Relationship Id="rId18" Type="http://schemas.openxmlformats.org/officeDocument/2006/relationships/tags" Target="../tags/tag525.xml"/><Relationship Id="rId17" Type="http://schemas.openxmlformats.org/officeDocument/2006/relationships/tags" Target="../tags/tag524.xml"/><Relationship Id="rId16" Type="http://schemas.openxmlformats.org/officeDocument/2006/relationships/tags" Target="../tags/tag523.xml"/><Relationship Id="rId15" Type="http://schemas.openxmlformats.org/officeDocument/2006/relationships/tags" Target="../tags/tag522.xml"/><Relationship Id="rId14" Type="http://schemas.openxmlformats.org/officeDocument/2006/relationships/tags" Target="../tags/tag521.xml"/><Relationship Id="rId13" Type="http://schemas.openxmlformats.org/officeDocument/2006/relationships/tags" Target="../tags/tag520.xml"/><Relationship Id="rId12" Type="http://schemas.openxmlformats.org/officeDocument/2006/relationships/tags" Target="../tags/tag519.xml"/><Relationship Id="rId11" Type="http://schemas.openxmlformats.org/officeDocument/2006/relationships/tags" Target="../tags/tag518.xml"/><Relationship Id="rId10" Type="http://schemas.openxmlformats.org/officeDocument/2006/relationships/tags" Target="../tags/tag517.xml"/><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9" Type="http://schemas.openxmlformats.org/officeDocument/2006/relationships/tags" Target="../tags/tag536.xml"/><Relationship Id="rId8" Type="http://schemas.openxmlformats.org/officeDocument/2006/relationships/tags" Target="../tags/tag535.xml"/><Relationship Id="rId7" Type="http://schemas.openxmlformats.org/officeDocument/2006/relationships/tags" Target="../tags/tag534.xml"/><Relationship Id="rId6" Type="http://schemas.openxmlformats.org/officeDocument/2006/relationships/tags" Target="../tags/tag533.xml"/><Relationship Id="rId5" Type="http://schemas.openxmlformats.org/officeDocument/2006/relationships/tags" Target="../tags/tag532.xml"/><Relationship Id="rId4" Type="http://schemas.openxmlformats.org/officeDocument/2006/relationships/tags" Target="../tags/tag531.xml"/><Relationship Id="rId3" Type="http://schemas.openxmlformats.org/officeDocument/2006/relationships/tags" Target="../tags/tag530.xml"/><Relationship Id="rId21" Type="http://schemas.openxmlformats.org/officeDocument/2006/relationships/tags" Target="../tags/tag548.xml"/><Relationship Id="rId20" Type="http://schemas.openxmlformats.org/officeDocument/2006/relationships/tags" Target="../tags/tag547.xml"/><Relationship Id="rId2" Type="http://schemas.openxmlformats.org/officeDocument/2006/relationships/tags" Target="../tags/tag529.xml"/><Relationship Id="rId19" Type="http://schemas.openxmlformats.org/officeDocument/2006/relationships/tags" Target="../tags/tag546.xml"/><Relationship Id="rId18" Type="http://schemas.openxmlformats.org/officeDocument/2006/relationships/tags" Target="../tags/tag545.xml"/><Relationship Id="rId17" Type="http://schemas.openxmlformats.org/officeDocument/2006/relationships/tags" Target="../tags/tag544.xml"/><Relationship Id="rId16" Type="http://schemas.openxmlformats.org/officeDocument/2006/relationships/tags" Target="../tags/tag543.xml"/><Relationship Id="rId15" Type="http://schemas.openxmlformats.org/officeDocument/2006/relationships/tags" Target="../tags/tag542.xml"/><Relationship Id="rId14" Type="http://schemas.openxmlformats.org/officeDocument/2006/relationships/tags" Target="../tags/tag541.xml"/><Relationship Id="rId13" Type="http://schemas.openxmlformats.org/officeDocument/2006/relationships/tags" Target="../tags/tag540.xml"/><Relationship Id="rId12" Type="http://schemas.openxmlformats.org/officeDocument/2006/relationships/tags" Target="../tags/tag539.xml"/><Relationship Id="rId11" Type="http://schemas.openxmlformats.org/officeDocument/2006/relationships/tags" Target="../tags/tag538.xml"/><Relationship Id="rId10" Type="http://schemas.openxmlformats.org/officeDocument/2006/relationships/tags" Target="../tags/tag537.xml"/><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9" Type="http://schemas.openxmlformats.org/officeDocument/2006/relationships/tags" Target="../tags/tag556.xml"/><Relationship Id="rId8" Type="http://schemas.openxmlformats.org/officeDocument/2006/relationships/tags" Target="../tags/tag555.xml"/><Relationship Id="rId7" Type="http://schemas.openxmlformats.org/officeDocument/2006/relationships/tags" Target="../tags/tag554.xml"/><Relationship Id="rId6" Type="http://schemas.openxmlformats.org/officeDocument/2006/relationships/tags" Target="../tags/tag553.xml"/><Relationship Id="rId5" Type="http://schemas.openxmlformats.org/officeDocument/2006/relationships/tags" Target="../tags/tag552.xml"/><Relationship Id="rId4" Type="http://schemas.openxmlformats.org/officeDocument/2006/relationships/tags" Target="../tags/tag551.xml"/><Relationship Id="rId3" Type="http://schemas.openxmlformats.org/officeDocument/2006/relationships/tags" Target="../tags/tag550.xml"/><Relationship Id="rId2" Type="http://schemas.openxmlformats.org/officeDocument/2006/relationships/tags" Target="../tags/tag549.xml"/><Relationship Id="rId17" Type="http://schemas.openxmlformats.org/officeDocument/2006/relationships/tags" Target="../tags/tag564.xml"/><Relationship Id="rId16" Type="http://schemas.openxmlformats.org/officeDocument/2006/relationships/tags" Target="../tags/tag563.xml"/><Relationship Id="rId15" Type="http://schemas.openxmlformats.org/officeDocument/2006/relationships/tags" Target="../tags/tag562.xml"/><Relationship Id="rId14" Type="http://schemas.openxmlformats.org/officeDocument/2006/relationships/tags" Target="../tags/tag561.xml"/><Relationship Id="rId13" Type="http://schemas.openxmlformats.org/officeDocument/2006/relationships/tags" Target="../tags/tag560.xml"/><Relationship Id="rId12" Type="http://schemas.openxmlformats.org/officeDocument/2006/relationships/tags" Target="../tags/tag559.xml"/><Relationship Id="rId11" Type="http://schemas.openxmlformats.org/officeDocument/2006/relationships/tags" Target="../tags/tag558.xml"/><Relationship Id="rId10" Type="http://schemas.openxmlformats.org/officeDocument/2006/relationships/tags" Target="../tags/tag557.xml"/><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9" Type="http://schemas.openxmlformats.org/officeDocument/2006/relationships/tags" Target="../tags/tag572.xml"/><Relationship Id="rId8" Type="http://schemas.openxmlformats.org/officeDocument/2006/relationships/tags" Target="../tags/tag571.xml"/><Relationship Id="rId7" Type="http://schemas.openxmlformats.org/officeDocument/2006/relationships/tags" Target="../tags/tag570.xml"/><Relationship Id="rId6" Type="http://schemas.openxmlformats.org/officeDocument/2006/relationships/tags" Target="../tags/tag569.xml"/><Relationship Id="rId5" Type="http://schemas.openxmlformats.org/officeDocument/2006/relationships/tags" Target="../tags/tag568.xml"/><Relationship Id="rId4" Type="http://schemas.openxmlformats.org/officeDocument/2006/relationships/tags" Target="../tags/tag567.xml"/><Relationship Id="rId3" Type="http://schemas.openxmlformats.org/officeDocument/2006/relationships/tags" Target="../tags/tag566.xml"/><Relationship Id="rId2" Type="http://schemas.openxmlformats.org/officeDocument/2006/relationships/tags" Target="../tags/tag565.xml"/><Relationship Id="rId18" Type="http://schemas.openxmlformats.org/officeDocument/2006/relationships/tags" Target="../tags/tag581.xml"/><Relationship Id="rId17" Type="http://schemas.openxmlformats.org/officeDocument/2006/relationships/tags" Target="../tags/tag580.xml"/><Relationship Id="rId16" Type="http://schemas.openxmlformats.org/officeDocument/2006/relationships/tags" Target="../tags/tag579.xml"/><Relationship Id="rId15" Type="http://schemas.openxmlformats.org/officeDocument/2006/relationships/tags" Target="../tags/tag578.xml"/><Relationship Id="rId14" Type="http://schemas.openxmlformats.org/officeDocument/2006/relationships/tags" Target="../tags/tag577.xml"/><Relationship Id="rId13" Type="http://schemas.openxmlformats.org/officeDocument/2006/relationships/tags" Target="../tags/tag576.xml"/><Relationship Id="rId12" Type="http://schemas.openxmlformats.org/officeDocument/2006/relationships/tags" Target="../tags/tag575.xml"/><Relationship Id="rId11" Type="http://schemas.openxmlformats.org/officeDocument/2006/relationships/tags" Target="../tags/tag574.xml"/><Relationship Id="rId10" Type="http://schemas.openxmlformats.org/officeDocument/2006/relationships/tags" Target="../tags/tag573.xml"/><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4" Type="http://schemas.openxmlformats.org/officeDocument/2006/relationships/tags" Target="../tags/tag15.xml"/><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9" Type="http://schemas.openxmlformats.org/officeDocument/2006/relationships/tags" Target="../tags/tag589.xml"/><Relationship Id="rId8" Type="http://schemas.openxmlformats.org/officeDocument/2006/relationships/tags" Target="../tags/tag588.xml"/><Relationship Id="rId7" Type="http://schemas.openxmlformats.org/officeDocument/2006/relationships/tags" Target="../tags/tag587.xml"/><Relationship Id="rId6" Type="http://schemas.openxmlformats.org/officeDocument/2006/relationships/tags" Target="../tags/tag586.xml"/><Relationship Id="rId5" Type="http://schemas.openxmlformats.org/officeDocument/2006/relationships/tags" Target="../tags/tag585.xml"/><Relationship Id="rId4" Type="http://schemas.openxmlformats.org/officeDocument/2006/relationships/tags" Target="../tags/tag584.xml"/><Relationship Id="rId3" Type="http://schemas.openxmlformats.org/officeDocument/2006/relationships/tags" Target="../tags/tag583.xml"/><Relationship Id="rId2" Type="http://schemas.openxmlformats.org/officeDocument/2006/relationships/tags" Target="../tags/tag582.xml"/><Relationship Id="rId14" Type="http://schemas.openxmlformats.org/officeDocument/2006/relationships/tags" Target="../tags/tag594.xml"/><Relationship Id="rId13" Type="http://schemas.openxmlformats.org/officeDocument/2006/relationships/tags" Target="../tags/tag593.xml"/><Relationship Id="rId12" Type="http://schemas.openxmlformats.org/officeDocument/2006/relationships/tags" Target="../tags/tag592.xml"/><Relationship Id="rId11" Type="http://schemas.openxmlformats.org/officeDocument/2006/relationships/tags" Target="../tags/tag591.xml"/><Relationship Id="rId10" Type="http://schemas.openxmlformats.org/officeDocument/2006/relationships/tags" Target="../tags/tag590.xml"/><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9" Type="http://schemas.openxmlformats.org/officeDocument/2006/relationships/tags" Target="../tags/tag602.xml"/><Relationship Id="rId8" Type="http://schemas.openxmlformats.org/officeDocument/2006/relationships/tags" Target="../tags/tag601.xml"/><Relationship Id="rId7" Type="http://schemas.openxmlformats.org/officeDocument/2006/relationships/tags" Target="../tags/tag600.xml"/><Relationship Id="rId6" Type="http://schemas.openxmlformats.org/officeDocument/2006/relationships/tags" Target="../tags/tag599.xml"/><Relationship Id="rId5" Type="http://schemas.openxmlformats.org/officeDocument/2006/relationships/tags" Target="../tags/tag598.xml"/><Relationship Id="rId4" Type="http://schemas.openxmlformats.org/officeDocument/2006/relationships/tags" Target="../tags/tag597.xml"/><Relationship Id="rId3" Type="http://schemas.openxmlformats.org/officeDocument/2006/relationships/tags" Target="../tags/tag596.xml"/><Relationship Id="rId2" Type="http://schemas.openxmlformats.org/officeDocument/2006/relationships/tags" Target="../tags/tag595.xml"/><Relationship Id="rId17" Type="http://schemas.openxmlformats.org/officeDocument/2006/relationships/tags" Target="../tags/tag610.xml"/><Relationship Id="rId16" Type="http://schemas.openxmlformats.org/officeDocument/2006/relationships/tags" Target="../tags/tag609.xml"/><Relationship Id="rId15" Type="http://schemas.openxmlformats.org/officeDocument/2006/relationships/tags" Target="../tags/tag608.xml"/><Relationship Id="rId14" Type="http://schemas.openxmlformats.org/officeDocument/2006/relationships/tags" Target="../tags/tag607.xml"/><Relationship Id="rId13" Type="http://schemas.openxmlformats.org/officeDocument/2006/relationships/tags" Target="../tags/tag606.xml"/><Relationship Id="rId12" Type="http://schemas.openxmlformats.org/officeDocument/2006/relationships/tags" Target="../tags/tag605.xml"/><Relationship Id="rId11" Type="http://schemas.openxmlformats.org/officeDocument/2006/relationships/tags" Target="../tags/tag604.xml"/><Relationship Id="rId10" Type="http://schemas.openxmlformats.org/officeDocument/2006/relationships/tags" Target="../tags/tag603.xml"/><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9" Type="http://schemas.openxmlformats.org/officeDocument/2006/relationships/tags" Target="../tags/tag618.xml"/><Relationship Id="rId8" Type="http://schemas.openxmlformats.org/officeDocument/2006/relationships/tags" Target="../tags/tag617.xml"/><Relationship Id="rId7" Type="http://schemas.openxmlformats.org/officeDocument/2006/relationships/tags" Target="../tags/tag616.xml"/><Relationship Id="rId6" Type="http://schemas.openxmlformats.org/officeDocument/2006/relationships/tags" Target="../tags/tag615.xml"/><Relationship Id="rId5" Type="http://schemas.openxmlformats.org/officeDocument/2006/relationships/tags" Target="../tags/tag614.xml"/><Relationship Id="rId4" Type="http://schemas.openxmlformats.org/officeDocument/2006/relationships/tags" Target="../tags/tag613.xml"/><Relationship Id="rId3" Type="http://schemas.openxmlformats.org/officeDocument/2006/relationships/tags" Target="../tags/tag612.xml"/><Relationship Id="rId2" Type="http://schemas.openxmlformats.org/officeDocument/2006/relationships/tags" Target="../tags/tag611.xml"/><Relationship Id="rId15" Type="http://schemas.openxmlformats.org/officeDocument/2006/relationships/tags" Target="../tags/tag624.xml"/><Relationship Id="rId14" Type="http://schemas.openxmlformats.org/officeDocument/2006/relationships/tags" Target="../tags/tag623.xml"/><Relationship Id="rId13" Type="http://schemas.openxmlformats.org/officeDocument/2006/relationships/tags" Target="../tags/tag622.xml"/><Relationship Id="rId12" Type="http://schemas.openxmlformats.org/officeDocument/2006/relationships/tags" Target="../tags/tag621.xml"/><Relationship Id="rId11" Type="http://schemas.openxmlformats.org/officeDocument/2006/relationships/tags" Target="../tags/tag620.xml"/><Relationship Id="rId10" Type="http://schemas.openxmlformats.org/officeDocument/2006/relationships/tags" Target="../tags/tag619.xml"/><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9" Type="http://schemas.openxmlformats.org/officeDocument/2006/relationships/tags" Target="../tags/tag632.xml"/><Relationship Id="rId8" Type="http://schemas.openxmlformats.org/officeDocument/2006/relationships/tags" Target="../tags/tag631.xml"/><Relationship Id="rId7" Type="http://schemas.openxmlformats.org/officeDocument/2006/relationships/tags" Target="../tags/tag630.xml"/><Relationship Id="rId6" Type="http://schemas.openxmlformats.org/officeDocument/2006/relationships/tags" Target="../tags/tag629.xml"/><Relationship Id="rId5" Type="http://schemas.openxmlformats.org/officeDocument/2006/relationships/tags" Target="../tags/tag628.xml"/><Relationship Id="rId4" Type="http://schemas.openxmlformats.org/officeDocument/2006/relationships/tags" Target="../tags/tag627.xml"/><Relationship Id="rId3" Type="http://schemas.openxmlformats.org/officeDocument/2006/relationships/tags" Target="../tags/tag626.xml"/><Relationship Id="rId20" Type="http://schemas.openxmlformats.org/officeDocument/2006/relationships/tags" Target="../tags/tag643.xml"/><Relationship Id="rId2" Type="http://schemas.openxmlformats.org/officeDocument/2006/relationships/tags" Target="../tags/tag625.xml"/><Relationship Id="rId19" Type="http://schemas.openxmlformats.org/officeDocument/2006/relationships/tags" Target="../tags/tag642.xml"/><Relationship Id="rId18" Type="http://schemas.openxmlformats.org/officeDocument/2006/relationships/tags" Target="../tags/tag641.xml"/><Relationship Id="rId17" Type="http://schemas.openxmlformats.org/officeDocument/2006/relationships/tags" Target="../tags/tag640.xml"/><Relationship Id="rId16" Type="http://schemas.openxmlformats.org/officeDocument/2006/relationships/tags" Target="../tags/tag639.xml"/><Relationship Id="rId15" Type="http://schemas.openxmlformats.org/officeDocument/2006/relationships/tags" Target="../tags/tag638.xml"/><Relationship Id="rId14" Type="http://schemas.openxmlformats.org/officeDocument/2006/relationships/tags" Target="../tags/tag637.xml"/><Relationship Id="rId13" Type="http://schemas.openxmlformats.org/officeDocument/2006/relationships/tags" Target="../tags/tag636.xml"/><Relationship Id="rId12" Type="http://schemas.openxmlformats.org/officeDocument/2006/relationships/tags" Target="../tags/tag635.xml"/><Relationship Id="rId11" Type="http://schemas.openxmlformats.org/officeDocument/2006/relationships/tags" Target="../tags/tag634.xml"/><Relationship Id="rId10" Type="http://schemas.openxmlformats.org/officeDocument/2006/relationships/tags" Target="../tags/tag633.xml"/><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9" Type="http://schemas.openxmlformats.org/officeDocument/2006/relationships/tags" Target="../tags/tag651.xml"/><Relationship Id="rId8" Type="http://schemas.openxmlformats.org/officeDocument/2006/relationships/tags" Target="../tags/tag650.xml"/><Relationship Id="rId7" Type="http://schemas.openxmlformats.org/officeDocument/2006/relationships/tags" Target="../tags/tag649.xml"/><Relationship Id="rId6" Type="http://schemas.openxmlformats.org/officeDocument/2006/relationships/tags" Target="../tags/tag648.xml"/><Relationship Id="rId5" Type="http://schemas.openxmlformats.org/officeDocument/2006/relationships/tags" Target="../tags/tag647.xml"/><Relationship Id="rId4" Type="http://schemas.openxmlformats.org/officeDocument/2006/relationships/tags" Target="../tags/tag646.xml"/><Relationship Id="rId3" Type="http://schemas.openxmlformats.org/officeDocument/2006/relationships/tags" Target="../tags/tag645.xml"/><Relationship Id="rId2" Type="http://schemas.openxmlformats.org/officeDocument/2006/relationships/tags" Target="../tags/tag644.xml"/><Relationship Id="rId12" Type="http://schemas.openxmlformats.org/officeDocument/2006/relationships/tags" Target="../tags/tag654.xml"/><Relationship Id="rId11" Type="http://schemas.openxmlformats.org/officeDocument/2006/relationships/tags" Target="../tags/tag653.xml"/><Relationship Id="rId10" Type="http://schemas.openxmlformats.org/officeDocument/2006/relationships/tags" Target="../tags/tag652.xml"/><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9" Type="http://schemas.openxmlformats.org/officeDocument/2006/relationships/tags" Target="../tags/tag662.xml"/><Relationship Id="rId8" Type="http://schemas.openxmlformats.org/officeDocument/2006/relationships/tags" Target="../tags/tag661.xml"/><Relationship Id="rId7" Type="http://schemas.openxmlformats.org/officeDocument/2006/relationships/tags" Target="../tags/tag660.xml"/><Relationship Id="rId6" Type="http://schemas.openxmlformats.org/officeDocument/2006/relationships/tags" Target="../tags/tag659.xml"/><Relationship Id="rId5" Type="http://schemas.openxmlformats.org/officeDocument/2006/relationships/tags" Target="../tags/tag658.xml"/><Relationship Id="rId4" Type="http://schemas.openxmlformats.org/officeDocument/2006/relationships/tags" Target="../tags/tag657.xml"/><Relationship Id="rId3" Type="http://schemas.openxmlformats.org/officeDocument/2006/relationships/tags" Target="../tags/tag656.xml"/><Relationship Id="rId2" Type="http://schemas.openxmlformats.org/officeDocument/2006/relationships/tags" Target="../tags/tag655.xml"/><Relationship Id="rId17" Type="http://schemas.openxmlformats.org/officeDocument/2006/relationships/tags" Target="../tags/tag670.xml"/><Relationship Id="rId16" Type="http://schemas.openxmlformats.org/officeDocument/2006/relationships/tags" Target="../tags/tag669.xml"/><Relationship Id="rId15" Type="http://schemas.openxmlformats.org/officeDocument/2006/relationships/tags" Target="../tags/tag668.xml"/><Relationship Id="rId14" Type="http://schemas.openxmlformats.org/officeDocument/2006/relationships/tags" Target="../tags/tag667.xml"/><Relationship Id="rId13" Type="http://schemas.openxmlformats.org/officeDocument/2006/relationships/tags" Target="../tags/tag666.xml"/><Relationship Id="rId12" Type="http://schemas.openxmlformats.org/officeDocument/2006/relationships/tags" Target="../tags/tag665.xml"/><Relationship Id="rId11" Type="http://schemas.openxmlformats.org/officeDocument/2006/relationships/tags" Target="../tags/tag664.xml"/><Relationship Id="rId10" Type="http://schemas.openxmlformats.org/officeDocument/2006/relationships/tags" Target="../tags/tag663.xml"/><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9" Type="http://schemas.openxmlformats.org/officeDocument/2006/relationships/tags" Target="../tags/tag678.xml"/><Relationship Id="rId8" Type="http://schemas.openxmlformats.org/officeDocument/2006/relationships/tags" Target="../tags/tag677.xml"/><Relationship Id="rId7" Type="http://schemas.openxmlformats.org/officeDocument/2006/relationships/tags" Target="../tags/tag676.xml"/><Relationship Id="rId6" Type="http://schemas.openxmlformats.org/officeDocument/2006/relationships/tags" Target="../tags/tag675.xml"/><Relationship Id="rId5" Type="http://schemas.openxmlformats.org/officeDocument/2006/relationships/tags" Target="../tags/tag674.xml"/><Relationship Id="rId4" Type="http://schemas.openxmlformats.org/officeDocument/2006/relationships/tags" Target="../tags/tag673.xml"/><Relationship Id="rId3" Type="http://schemas.openxmlformats.org/officeDocument/2006/relationships/tags" Target="../tags/tag672.xml"/><Relationship Id="rId2" Type="http://schemas.openxmlformats.org/officeDocument/2006/relationships/tags" Target="../tags/tag671.xml"/><Relationship Id="rId18" Type="http://schemas.openxmlformats.org/officeDocument/2006/relationships/tags" Target="../tags/tag687.xml"/><Relationship Id="rId17" Type="http://schemas.openxmlformats.org/officeDocument/2006/relationships/tags" Target="../tags/tag686.xml"/><Relationship Id="rId16" Type="http://schemas.openxmlformats.org/officeDocument/2006/relationships/tags" Target="../tags/tag685.xml"/><Relationship Id="rId15" Type="http://schemas.openxmlformats.org/officeDocument/2006/relationships/tags" Target="../tags/tag684.xml"/><Relationship Id="rId14" Type="http://schemas.openxmlformats.org/officeDocument/2006/relationships/tags" Target="../tags/tag683.xml"/><Relationship Id="rId13" Type="http://schemas.openxmlformats.org/officeDocument/2006/relationships/tags" Target="../tags/tag682.xml"/><Relationship Id="rId12" Type="http://schemas.openxmlformats.org/officeDocument/2006/relationships/tags" Target="../tags/tag681.xml"/><Relationship Id="rId11" Type="http://schemas.openxmlformats.org/officeDocument/2006/relationships/tags" Target="../tags/tag680.xml"/><Relationship Id="rId10" Type="http://schemas.openxmlformats.org/officeDocument/2006/relationships/tags" Target="../tags/tag679.xml"/><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21.xml"/><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4" Type="http://schemas.openxmlformats.org/officeDocument/2006/relationships/tags" Target="../tags/tag27.xml"/><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3968" y="136131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3968" y="384098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10" name="日期占位符 9"/>
          <p:cNvSpPr>
            <a:spLocks noGrp="1"/>
          </p:cNvSpPr>
          <p:nvPr>
            <p:ph type="dt" sz="half" idx="2"/>
            <p:custDataLst>
              <p:tags r:id="rId2"/>
            </p:custDataLst>
          </p:nvPr>
        </p:nvSpPr>
        <p:spPr>
          <a:xfrm>
            <a:off x="605155" y="6314440"/>
            <a:ext cx="2707005" cy="316865"/>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11" name="页脚占位符 10"/>
          <p:cNvSpPr>
            <a:spLocks noGrp="1"/>
          </p:cNvSpPr>
          <p:nvPr>
            <p:ph type="ftr" sz="quarter" idx="3"/>
            <p:custDataLst>
              <p:tags r:id="rId3"/>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12" name="灯片编号占位符 11"/>
          <p:cNvSpPr>
            <a:spLocks noGrp="1"/>
          </p:cNvSpPr>
          <p:nvPr>
            <p:ph type="sldNum" sz="quarter" idx="4"/>
            <p:custDataLst>
              <p:tags r:id="rId4"/>
            </p:custDataLst>
          </p:nvPr>
        </p:nvSpPr>
        <p:spPr>
          <a:xfrm>
            <a:off x="8877300" y="6314440"/>
            <a:ext cx="2711450" cy="316865"/>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09600" y="609600"/>
            <a:ext cx="10973435" cy="563880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2" name="日期占位符 11"/>
          <p:cNvSpPr>
            <a:spLocks noGrp="1"/>
          </p:cNvSpPr>
          <p:nvPr>
            <p:ph type="dt" sz="half" idx="2"/>
            <p:custDataLst>
              <p:tags r:id="rId2"/>
            </p:custDataLst>
          </p:nvPr>
        </p:nvSpPr>
        <p:spPr>
          <a:xfrm>
            <a:off x="605155" y="6314440"/>
            <a:ext cx="2707005" cy="316865"/>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13" name="页脚占位符 12"/>
          <p:cNvSpPr>
            <a:spLocks noGrp="1"/>
          </p:cNvSpPr>
          <p:nvPr>
            <p:ph type="ftr" sz="quarter" idx="3"/>
            <p:custDataLst>
              <p:tags r:id="rId3"/>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14" name="灯片编号占位符 13"/>
          <p:cNvSpPr>
            <a:spLocks noGrp="1"/>
          </p:cNvSpPr>
          <p:nvPr>
            <p:ph type="sldNum" sz="quarter" idx="4"/>
            <p:custDataLst>
              <p:tags r:id="rId4"/>
            </p:custDataLst>
          </p:nvPr>
        </p:nvSpPr>
        <p:spPr>
          <a:xfrm>
            <a:off x="8877300" y="6314440"/>
            <a:ext cx="2711450" cy="316865"/>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wrap="square">
            <a:normAutofit/>
          </a:bodyPr>
          <a:lstStyle/>
          <a:p>
            <a:r>
              <a:rPr lang="zh-CN" altLang="en-US" dirty="0"/>
              <a:t>单击此处编辑母版标题样式</a:t>
            </a:r>
            <a:endParaRPr lang="zh-CN" altLang="en-US" dirty="0"/>
          </a:p>
        </p:txBody>
      </p:sp>
      <p:sp>
        <p:nvSpPr>
          <p:cNvPr id="3" name="内容占位符 2"/>
          <p:cNvSpPr>
            <a:spLocks noGrp="1"/>
          </p:cNvSpPr>
          <p:nvPr>
            <p:ph idx="1"/>
            <p:custDataLst>
              <p:tags r:id="rId3"/>
            </p:custDataLst>
          </p:nvPr>
        </p:nvSpPr>
        <p:spPr/>
        <p:txBody>
          <a:bodyPr wrap="square">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3"/>
          <p:cNvSpPr>
            <a:spLocks noGrp="1"/>
          </p:cNvSpPr>
          <p:nvPr>
            <p:ph type="dt" sz="half" idx="10"/>
            <p:custDataLst>
              <p:tags r:id="rId4"/>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showMasterSp="0" userDrawn="1">
  <p:cSld name="目录">
    <p:spTree>
      <p:nvGrpSpPr>
        <p:cNvPr id="1" name=""/>
        <p:cNvGrpSpPr/>
        <p:nvPr/>
      </p:nvGrpSpPr>
      <p:grpSpPr>
        <a:xfrm>
          <a:off x="0" y="0"/>
          <a:ext cx="0" cy="0"/>
          <a:chOff x="0" y="0"/>
          <a:chExt cx="0" cy="0"/>
        </a:xfrm>
      </p:grpSpPr>
      <p:sp>
        <p:nvSpPr>
          <p:cNvPr id="40" name="矩形 39"/>
          <p:cNvSpPr/>
          <p:nvPr userDrawn="1">
            <p:custDataLst>
              <p:tags r:id="rId2"/>
            </p:custDataLst>
          </p:nvPr>
        </p:nvSpPr>
        <p:spPr>
          <a:xfrm>
            <a:off x="318" y="0"/>
            <a:ext cx="12191365" cy="6858000"/>
          </a:xfrm>
          <a:prstGeom prst="rect">
            <a:avLst/>
          </a:prstGeom>
          <a:gradFill>
            <a:gsLst>
              <a:gs pos="11000">
                <a:schemeClr val="accent1">
                  <a:lumMod val="75000"/>
                  <a:alpha val="31000"/>
                </a:schemeClr>
              </a:gs>
              <a:gs pos="63000">
                <a:schemeClr val="accent2">
                  <a:lumMod val="40000"/>
                  <a:lumOff val="60000"/>
                  <a:alpha val="75000"/>
                </a:schemeClr>
              </a:gs>
              <a:gs pos="100000">
                <a:srgbClr val="FFFFFF">
                  <a:alpha val="12000"/>
                </a:srgbClr>
              </a:gs>
            </a:gsLst>
            <a:lin ang="135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31" name="矩形 30"/>
          <p:cNvSpPr/>
          <p:nvPr userDrawn="1">
            <p:custDataLst>
              <p:tags r:id="rId3"/>
            </p:custDataLst>
          </p:nvPr>
        </p:nvSpPr>
        <p:spPr>
          <a:xfrm>
            <a:off x="0" y="1893570"/>
            <a:ext cx="12192000" cy="4686935"/>
          </a:xfrm>
          <a:prstGeom prst="rect">
            <a:avLst/>
          </a:prstGeom>
          <a:gradFill>
            <a:gsLst>
              <a:gs pos="95000">
                <a:srgbClr val="FEFEFF">
                  <a:alpha val="100000"/>
                </a:srgbClr>
              </a:gs>
              <a:gs pos="0">
                <a:srgbClr val="E6EFFE">
                  <a:alpha val="100000"/>
                  <a:lumMod val="5000"/>
                  <a:lumOff val="95000"/>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hasCustomPrompt="1"/>
            <p:custDataLst>
              <p:tags r:id="rId4"/>
            </p:custDataLst>
          </p:nvPr>
        </p:nvSpPr>
        <p:spPr>
          <a:xfrm>
            <a:off x="839788" y="565200"/>
            <a:ext cx="2880000" cy="1081088"/>
          </a:xfrm>
        </p:spPr>
        <p:txBody>
          <a:bodyPr wrap="square" anchor="b">
            <a:normAutofit/>
          </a:bodyPr>
          <a:lstStyle>
            <a:lvl1pPr>
              <a:defRPr sz="6000"/>
            </a:lvl1pPr>
          </a:lstStyle>
          <a:p>
            <a:r>
              <a:rPr lang="zh-CN" altLang="en-US" dirty="0"/>
              <a:t>标题</a:t>
            </a:r>
            <a:endParaRPr lang="zh-CN" altLang="en-US" dirty="0"/>
          </a:p>
        </p:txBody>
      </p:sp>
      <p:sp>
        <p:nvSpPr>
          <p:cNvPr id="7" name="日期占位符 3"/>
          <p:cNvSpPr>
            <a:spLocks noGrp="1"/>
          </p:cNvSpPr>
          <p:nvPr>
            <p:ph type="dt" sz="half" idx="10"/>
            <p:custDataLst>
              <p:tags r:id="rId5"/>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4"/>
          <p:cNvSpPr>
            <a:spLocks noGrp="1"/>
          </p:cNvSpPr>
          <p:nvPr>
            <p:ph type="ftr" sz="quarter" idx="11"/>
            <p:custDataLst>
              <p:tags r:id="rId6"/>
            </p:custDataLst>
          </p:nvPr>
        </p:nvSpPr>
        <p:spPr/>
        <p:txBody>
          <a:bodyPr/>
          <a:lstStyle/>
          <a:p>
            <a:endParaRPr lang="zh-CN" altLang="en-US"/>
          </a:p>
        </p:txBody>
      </p:sp>
      <p:sp>
        <p:nvSpPr>
          <p:cNvPr id="9" name="灯片编号占位符 5"/>
          <p:cNvSpPr>
            <a:spLocks noGrp="1"/>
          </p:cNvSpPr>
          <p:nvPr>
            <p:ph type="sldNum" sz="quarter" idx="12"/>
            <p:custDataLst>
              <p:tags r:id="rId7"/>
            </p:custDataLst>
          </p:nvPr>
        </p:nvSpPr>
        <p:spPr/>
        <p:txBody>
          <a:bodyPr wrap="square">
            <a:normAutofit/>
          </a:bodyPr>
          <a:lstStyle/>
          <a:p>
            <a:fld id="{BE5F26B5-172A-4DC2-B0B7-181CFC56B87C}" type="slidenum">
              <a:rPr lang="zh-CN" altLang="en-US" smtClean="0"/>
            </a:fld>
            <a:endParaRPr lang="zh-CN" altLang="en-US"/>
          </a:p>
        </p:txBody>
      </p:sp>
      <p:sp>
        <p:nvSpPr>
          <p:cNvPr id="166" name="任意多边形: 形状 165"/>
          <p:cNvSpPr/>
          <p:nvPr userDrawn="1">
            <p:custDataLst>
              <p:tags r:id="rId8"/>
            </p:custDataLst>
          </p:nvPr>
        </p:nvSpPr>
        <p:spPr>
          <a:xfrm flipH="1">
            <a:off x="10559415" y="0"/>
            <a:ext cx="1632585" cy="1727201"/>
          </a:xfrm>
          <a:custGeom>
            <a:avLst/>
            <a:gdLst>
              <a:gd name="connsiteX0" fmla="*/ 1495425 w 1495425"/>
              <a:gd name="connsiteY0" fmla="*/ 2795207 h 2795206"/>
              <a:gd name="connsiteX1" fmla="*/ 1067943 w 1495425"/>
              <a:gd name="connsiteY1" fmla="*/ 817721 h 2795206"/>
              <a:gd name="connsiteX2" fmla="*/ 56864 w 1495425"/>
              <a:gd name="connsiteY2" fmla="*/ 0 h 2795206"/>
              <a:gd name="connsiteX3" fmla="*/ 0 w 1495425"/>
              <a:gd name="connsiteY3" fmla="*/ 1642777 h 2795206"/>
              <a:gd name="connsiteX4" fmla="*/ 1495425 w 1495425"/>
              <a:gd name="connsiteY4" fmla="*/ 2795207 h 27952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 h="2720">
                <a:moveTo>
                  <a:pt x="26" y="0"/>
                </a:moveTo>
                <a:lnTo>
                  <a:pt x="1351" y="0"/>
                </a:lnTo>
                <a:lnTo>
                  <a:pt x="1348" y="5"/>
                </a:lnTo>
                <a:cubicBezTo>
                  <a:pt x="427" y="1767"/>
                  <a:pt x="2571" y="2720"/>
                  <a:pt x="2571" y="2720"/>
                </a:cubicBezTo>
                <a:cubicBezTo>
                  <a:pt x="1708" y="2525"/>
                  <a:pt x="0" y="739"/>
                  <a:pt x="0" y="739"/>
                </a:cubicBezTo>
                <a:lnTo>
                  <a:pt x="26" y="0"/>
                </a:lnTo>
                <a:close/>
              </a:path>
            </a:pathLst>
          </a:custGeom>
          <a:gradFill>
            <a:gsLst>
              <a:gs pos="0">
                <a:schemeClr val="accent2">
                  <a:lumMod val="40000"/>
                  <a:lumOff val="60000"/>
                  <a:alpha val="41000"/>
                </a:schemeClr>
              </a:gs>
              <a:gs pos="56000">
                <a:srgbClr val="FFFFFF">
                  <a:alpha val="88000"/>
                </a:srgbClr>
              </a:gs>
            </a:gsLst>
            <a:lin ang="270000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3" name="任意多边形: 形状 166"/>
          <p:cNvSpPr/>
          <p:nvPr userDrawn="1">
            <p:custDataLst>
              <p:tags r:id="rId9"/>
            </p:custDataLst>
          </p:nvPr>
        </p:nvSpPr>
        <p:spPr>
          <a:xfrm rot="8760000">
            <a:off x="8555355" y="704850"/>
            <a:ext cx="686435" cy="359410"/>
          </a:xfrm>
          <a:custGeom>
            <a:avLst/>
            <a:gdLst>
              <a:gd name="connsiteX0" fmla="*/ 0 w 998029"/>
              <a:gd name="connsiteY0" fmla="*/ 0 h 522258"/>
              <a:gd name="connsiteX1" fmla="*/ 521303 w 998029"/>
              <a:gd name="connsiteY1" fmla="*/ 30671 h 522258"/>
              <a:gd name="connsiteX2" fmla="*/ 998030 w 998029"/>
              <a:gd name="connsiteY2" fmla="*/ 501777 h 522258"/>
              <a:gd name="connsiteX3" fmla="*/ 0 w 998029"/>
              <a:gd name="connsiteY3" fmla="*/ 0 h 522258"/>
            </a:gdLst>
            <a:ahLst/>
            <a:cxnLst>
              <a:cxn ang="0">
                <a:pos x="connsiteX0" y="connsiteY0"/>
              </a:cxn>
              <a:cxn ang="0">
                <a:pos x="connsiteX1" y="connsiteY1"/>
              </a:cxn>
              <a:cxn ang="0">
                <a:pos x="connsiteX2" y="connsiteY2"/>
              </a:cxn>
              <a:cxn ang="0">
                <a:pos x="connsiteX3" y="connsiteY3"/>
              </a:cxn>
            </a:cxnLst>
            <a:rect l="l" t="t" r="r" b="b"/>
            <a:pathLst>
              <a:path w="998029" h="522258">
                <a:moveTo>
                  <a:pt x="0" y="0"/>
                </a:moveTo>
                <a:lnTo>
                  <a:pt x="521303" y="30671"/>
                </a:lnTo>
                <a:cubicBezTo>
                  <a:pt x="521303" y="30671"/>
                  <a:pt x="376333" y="588264"/>
                  <a:pt x="998030" y="501777"/>
                </a:cubicBezTo>
                <a:cubicBezTo>
                  <a:pt x="998030" y="501777"/>
                  <a:pt x="161639" y="677418"/>
                  <a:pt x="0" y="0"/>
                </a:cubicBezTo>
                <a:close/>
              </a:path>
            </a:pathLst>
          </a:custGeom>
          <a:gradFill>
            <a:gsLst>
              <a:gs pos="0">
                <a:schemeClr val="accent2">
                  <a:lumMod val="60000"/>
                  <a:lumOff val="40000"/>
                  <a:alpha val="10000"/>
                </a:schemeClr>
              </a:gs>
              <a:gs pos="100000">
                <a:schemeClr val="accent1">
                  <a:alpha val="54000"/>
                </a:schemeClr>
              </a:gs>
            </a:gsLst>
            <a:lin ang="1350000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3" name="椭圆 2"/>
          <p:cNvSpPr/>
          <p:nvPr userDrawn="1">
            <p:custDataLst>
              <p:tags r:id="rId10"/>
            </p:custDataLst>
          </p:nvPr>
        </p:nvSpPr>
        <p:spPr>
          <a:xfrm>
            <a:off x="10167620" y="986790"/>
            <a:ext cx="238760" cy="238760"/>
          </a:xfrm>
          <a:prstGeom prst="ellipse">
            <a:avLst/>
          </a:prstGeom>
          <a:gradFill>
            <a:gsLst>
              <a:gs pos="26000">
                <a:srgbClr val="FFFFFF">
                  <a:alpha val="0"/>
                </a:srgbClr>
              </a:gs>
              <a:gs pos="82000">
                <a:srgbClr val="FFFFFF"/>
              </a:gs>
            </a:gsLst>
            <a:lin ang="135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wrap="square" lIns="0" tIns="0" rIns="0" bIns="0" rtlCol="0" anchor="b">
            <a:normAutofit/>
          </a:bodyPr>
          <a:lstStyle>
            <a:lvl1pPr>
              <a:defRPr lang="zh-CN" altLang="en-US" dirty="0"/>
            </a:lvl1pPr>
          </a:lstStyle>
          <a:p>
            <a:pPr lvl="0"/>
            <a:r>
              <a:rPr lang="zh-CN" altLang="en-US" dirty="0"/>
              <a:t>单击此处编辑母版标题样式</a:t>
            </a:r>
            <a:endParaRPr lang="zh-CN" altLang="en-US" dirty="0"/>
          </a:p>
        </p:txBody>
      </p:sp>
      <p:sp>
        <p:nvSpPr>
          <p:cNvPr id="3" name="内容占位符 2"/>
          <p:cNvSpPr>
            <a:spLocks noGrp="1"/>
          </p:cNvSpPr>
          <p:nvPr>
            <p:ph sz="half" idx="1"/>
            <p:custDataLst>
              <p:tags r:id="rId3"/>
            </p:custDataLst>
          </p:nvPr>
        </p:nvSpPr>
        <p:spPr>
          <a:xfrm>
            <a:off x="695960" y="1301750"/>
            <a:ext cx="5323840" cy="4875850"/>
          </a:xfrm>
        </p:spPr>
        <p:txBody>
          <a:bodyPr wrap="square">
            <a:normAutofit/>
          </a:body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内容占位符 3"/>
          <p:cNvSpPr>
            <a:spLocks noGrp="1"/>
          </p:cNvSpPr>
          <p:nvPr>
            <p:ph sz="half" idx="2"/>
            <p:custDataLst>
              <p:tags r:id="rId4"/>
            </p:custDataLst>
          </p:nvPr>
        </p:nvSpPr>
        <p:spPr>
          <a:xfrm>
            <a:off x="6172200" y="1301750"/>
            <a:ext cx="5323840" cy="4875850"/>
          </a:xfrm>
        </p:spPr>
        <p:txBody>
          <a:bodyPr wrap="square">
            <a:normAutofit/>
          </a:body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5" name="日期占位符 4"/>
          <p:cNvSpPr>
            <a:spLocks noGrp="1"/>
          </p:cNvSpPr>
          <p:nvPr>
            <p:ph type="dt" sz="half" idx="10"/>
            <p:custDataLst>
              <p:tags r:id="rId5"/>
            </p:custDataLst>
          </p:nvPr>
        </p:nvSpPr>
        <p:spPr/>
        <p:txBody>
          <a:bodyPr wrap="square">
            <a:normAutofit/>
          </a:bodyPr>
          <a:lstStyle/>
          <a:p>
            <a:fld id="{5592522B-0F24-4480-B9DD-A9474A6880D6}"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3" name="文本占位符 2"/>
          <p:cNvSpPr>
            <a:spLocks noGrp="1"/>
          </p:cNvSpPr>
          <p:nvPr>
            <p:ph type="body" idx="1" hasCustomPrompt="1"/>
            <p:custDataLst>
              <p:tags r:id="rId2"/>
            </p:custDataLst>
          </p:nvPr>
        </p:nvSpPr>
        <p:spPr>
          <a:xfrm>
            <a:off x="695960" y="1301750"/>
            <a:ext cx="5323840" cy="411303"/>
          </a:xfrm>
        </p:spPr>
        <p:txBody>
          <a:bodyPr wrap="square"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单击此处编辑母版标题样式</a:t>
            </a:r>
            <a:endParaRPr lang="zh-CN" altLang="en-US" dirty="0"/>
          </a:p>
        </p:txBody>
      </p:sp>
      <p:sp>
        <p:nvSpPr>
          <p:cNvPr id="4" name="内容占位符 3"/>
          <p:cNvSpPr>
            <a:spLocks noGrp="1"/>
          </p:cNvSpPr>
          <p:nvPr>
            <p:ph sz="half" idx="2"/>
            <p:custDataLst>
              <p:tags r:id="rId3"/>
            </p:custDataLst>
          </p:nvPr>
        </p:nvSpPr>
        <p:spPr>
          <a:xfrm>
            <a:off x="695960" y="1875099"/>
            <a:ext cx="5323840" cy="4300276"/>
          </a:xfrm>
        </p:spPr>
        <p:txBody>
          <a:bodyPr wrap="square">
            <a:normAutofit/>
          </a:bodyPr>
          <a:lstStyle>
            <a:lvl1pPr>
              <a:defRPr sz="2200"/>
            </a:lvl1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5" name="文本占位符 4"/>
          <p:cNvSpPr>
            <a:spLocks noGrp="1"/>
          </p:cNvSpPr>
          <p:nvPr>
            <p:ph type="body" sz="quarter" idx="3" hasCustomPrompt="1"/>
            <p:custDataLst>
              <p:tags r:id="rId4"/>
            </p:custDataLst>
          </p:nvPr>
        </p:nvSpPr>
        <p:spPr>
          <a:xfrm>
            <a:off x="6172200" y="1301750"/>
            <a:ext cx="5323840" cy="411303"/>
          </a:xfrm>
        </p:spPr>
        <p:txBody>
          <a:bodyPr wrap="square"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单击此处编辑母版标题样式</a:t>
            </a:r>
            <a:endParaRPr lang="zh-CN" altLang="en-US" dirty="0"/>
          </a:p>
        </p:txBody>
      </p:sp>
      <p:sp>
        <p:nvSpPr>
          <p:cNvPr id="6" name="内容占位符 5"/>
          <p:cNvSpPr>
            <a:spLocks noGrp="1"/>
          </p:cNvSpPr>
          <p:nvPr>
            <p:ph sz="quarter" idx="4"/>
            <p:custDataLst>
              <p:tags r:id="rId5"/>
            </p:custDataLst>
          </p:nvPr>
        </p:nvSpPr>
        <p:spPr>
          <a:xfrm>
            <a:off x="6172200" y="1875099"/>
            <a:ext cx="5323840" cy="4300276"/>
          </a:xfrm>
        </p:spPr>
        <p:txBody>
          <a:bodyPr wrap="square">
            <a:normAutofit/>
          </a:bodyPr>
          <a:lstStyle>
            <a:lvl1pPr>
              <a:defRPr sz="2200"/>
            </a:lvl1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7" name="日期占位符 6"/>
          <p:cNvSpPr>
            <a:spLocks noGrp="1"/>
          </p:cNvSpPr>
          <p:nvPr>
            <p:ph type="dt" sz="half" idx="10"/>
            <p:custDataLst>
              <p:tags r:id="rId6"/>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wrap="square">
            <a:normAutofit/>
          </a:bodyPr>
          <a:lstStyle/>
          <a:p>
            <a:fld id="{BE5F26B5-172A-4DC2-B0B7-181CFC56B87C}" type="slidenum">
              <a:rPr lang="zh-CN" altLang="en-US" smtClean="0"/>
            </a:fld>
            <a:endParaRPr lang="zh-CN" altLang="en-US"/>
          </a:p>
        </p:txBody>
      </p:sp>
      <p:sp>
        <p:nvSpPr>
          <p:cNvPr id="10" name="标题 9"/>
          <p:cNvSpPr>
            <a:spLocks noGrp="1"/>
          </p:cNvSpPr>
          <p:nvPr>
            <p:ph type="title"/>
            <p:custDataLst>
              <p:tags r:id="rId9"/>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wrap="square">
            <a:normAutofit/>
          </a:body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dirty="0"/>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仅内容">
    <p:spTree>
      <p:nvGrpSpPr>
        <p:cNvPr id="1" name=""/>
        <p:cNvGrpSpPr/>
        <p:nvPr/>
      </p:nvGrpSpPr>
      <p:grpSpPr>
        <a:xfrm>
          <a:off x="0" y="0"/>
          <a:ext cx="0" cy="0"/>
          <a:chOff x="0" y="0"/>
          <a:chExt cx="0" cy="0"/>
        </a:xfrm>
      </p:grpSpPr>
      <p:sp>
        <p:nvSpPr>
          <p:cNvPr id="3" name="内容占位符 1"/>
          <p:cNvSpPr>
            <a:spLocks noGrp="1"/>
          </p:cNvSpPr>
          <p:nvPr>
            <p:ph idx="1"/>
            <p:custDataLst>
              <p:tags r:id="rId2"/>
            </p:custDataLst>
          </p:nvPr>
        </p:nvSpPr>
        <p:spPr>
          <a:xfrm>
            <a:off x="695960" y="360045"/>
            <a:ext cx="10801985" cy="5817870"/>
          </a:xfrm>
        </p:spPr>
        <p:txBody>
          <a:bodyPr wrap="square">
            <a:normAutofit/>
          </a:body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2"/>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3"/>
          <p:cNvSpPr>
            <a:spLocks noGrp="1"/>
          </p:cNvSpPr>
          <p:nvPr>
            <p:ph type="ftr" sz="quarter" idx="11"/>
            <p:custDataLst>
              <p:tags r:id="rId4"/>
            </p:custDataLst>
          </p:nvPr>
        </p:nvSpPr>
        <p:spPr/>
        <p:txBody>
          <a:bodyPr/>
          <a:lstStyle/>
          <a:p>
            <a:endParaRPr lang="zh-CN" altLang="en-US"/>
          </a:p>
        </p:txBody>
      </p:sp>
      <p:sp>
        <p:nvSpPr>
          <p:cNvPr id="6" name="灯片编号占位符 4"/>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标题和副标题">
    <p:spTree>
      <p:nvGrpSpPr>
        <p:cNvPr id="1" name=""/>
        <p:cNvGrpSpPr/>
        <p:nvPr/>
      </p:nvGrpSpPr>
      <p:grpSpPr>
        <a:xfrm>
          <a:off x="0" y="0"/>
          <a:ext cx="0" cy="0"/>
          <a:chOff x="0" y="0"/>
          <a:chExt cx="0" cy="0"/>
        </a:xfrm>
      </p:grpSpPr>
      <p:sp>
        <p:nvSpPr>
          <p:cNvPr id="3" name="文本占位符 2"/>
          <p:cNvSpPr>
            <a:spLocks noGrp="1"/>
          </p:cNvSpPr>
          <p:nvPr>
            <p:ph type="body" idx="1" hasCustomPrompt="1"/>
            <p:custDataLst>
              <p:tags r:id="rId2"/>
            </p:custDataLst>
          </p:nvPr>
        </p:nvSpPr>
        <p:spPr>
          <a:xfrm>
            <a:off x="695960" y="1301750"/>
            <a:ext cx="10799088" cy="405553"/>
          </a:xfrm>
        </p:spPr>
        <p:txBody>
          <a:bodyPr wrap="square" anchor="t">
            <a:norm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zh-CN" altLang="en-US" dirty="0"/>
              <a:t>单击此处编辑副标题</a:t>
            </a:r>
            <a:endParaRPr lang="zh-CN" altLang="en-US" dirty="0"/>
          </a:p>
        </p:txBody>
      </p:sp>
      <p:sp>
        <p:nvSpPr>
          <p:cNvPr id="7" name="日期占位符 3"/>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4"/>
          <p:cNvSpPr>
            <a:spLocks noGrp="1"/>
          </p:cNvSpPr>
          <p:nvPr>
            <p:ph type="ftr" sz="quarter" idx="11"/>
            <p:custDataLst>
              <p:tags r:id="rId4"/>
            </p:custDataLst>
          </p:nvPr>
        </p:nvSpPr>
        <p:spPr/>
        <p:txBody>
          <a:bodyPr/>
          <a:lstStyle/>
          <a:p>
            <a:endParaRPr lang="zh-CN" altLang="en-US"/>
          </a:p>
        </p:txBody>
      </p:sp>
      <p:sp>
        <p:nvSpPr>
          <p:cNvPr id="9" name="灯片编号占位符 5"/>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
        <p:nvSpPr>
          <p:cNvPr id="4" name="标题 3"/>
          <p:cNvSpPr>
            <a:spLocks noGrp="1"/>
          </p:cNvSpPr>
          <p:nvPr>
            <p:ph type="title"/>
            <p:custDataLst>
              <p:tags r:id="rId6"/>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showMasterSp="0" userDrawn="1">
  <p:cSld name="封面页-1-1_4">
    <p:spTree>
      <p:nvGrpSpPr>
        <p:cNvPr id="1" name=""/>
        <p:cNvGrpSpPr/>
        <p:nvPr/>
      </p:nvGrpSpPr>
      <p:grpSpPr>
        <a:xfrm>
          <a:off x="0" y="0"/>
          <a:ext cx="0" cy="0"/>
          <a:chOff x="0" y="0"/>
          <a:chExt cx="0" cy="0"/>
        </a:xfrm>
      </p:grpSpPr>
      <p:sp>
        <p:nvSpPr>
          <p:cNvPr id="40" name="矩形 39"/>
          <p:cNvSpPr/>
          <p:nvPr userDrawn="1">
            <p:custDataLst>
              <p:tags r:id="rId2"/>
            </p:custDataLst>
          </p:nvPr>
        </p:nvSpPr>
        <p:spPr>
          <a:xfrm>
            <a:off x="318" y="0"/>
            <a:ext cx="12191365" cy="6858000"/>
          </a:xfrm>
          <a:prstGeom prst="rect">
            <a:avLst/>
          </a:prstGeom>
          <a:gradFill>
            <a:gsLst>
              <a:gs pos="11000">
                <a:schemeClr val="accent1">
                  <a:lumMod val="75000"/>
                  <a:alpha val="65000"/>
                </a:schemeClr>
              </a:gs>
              <a:gs pos="48000">
                <a:schemeClr val="accent2">
                  <a:lumMod val="40000"/>
                  <a:lumOff val="60000"/>
                  <a:alpha val="35000"/>
                </a:schemeClr>
              </a:gs>
              <a:gs pos="82000">
                <a:srgbClr val="FFFFFF">
                  <a:alpha val="12000"/>
                </a:srgbClr>
              </a:gs>
            </a:gsLst>
            <a:lin ang="135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40" name="任意多边形: 形状 139"/>
          <p:cNvSpPr/>
          <p:nvPr userDrawn="1">
            <p:custDataLst>
              <p:tags r:id="rId3"/>
            </p:custDataLst>
          </p:nvPr>
        </p:nvSpPr>
        <p:spPr>
          <a:xfrm flipH="1">
            <a:off x="7686040" y="2757805"/>
            <a:ext cx="4505960" cy="2075815"/>
          </a:xfrm>
          <a:custGeom>
            <a:avLst/>
            <a:gdLst>
              <a:gd name="connsiteX0" fmla="*/ 0 w 4505801"/>
              <a:gd name="connsiteY0" fmla="*/ 1245203 h 2075973"/>
              <a:gd name="connsiteX1" fmla="*/ 3666173 w 4505801"/>
              <a:gd name="connsiteY1" fmla="*/ 0 h 2075973"/>
              <a:gd name="connsiteX2" fmla="*/ 3666173 w 4505801"/>
              <a:gd name="connsiteY2" fmla="*/ 34385 h 2075973"/>
              <a:gd name="connsiteX3" fmla="*/ 3752183 w 4505801"/>
              <a:gd name="connsiteY3" fmla="*/ 1905 h 2075973"/>
              <a:gd name="connsiteX4" fmla="*/ 3752183 w 4505801"/>
              <a:gd name="connsiteY4" fmla="*/ 39053 h 2075973"/>
              <a:gd name="connsiteX5" fmla="*/ 3866007 w 4505801"/>
              <a:gd name="connsiteY5" fmla="*/ 3715 h 2075973"/>
              <a:gd name="connsiteX6" fmla="*/ 3866007 w 4505801"/>
              <a:gd name="connsiteY6" fmla="*/ 52007 h 2075973"/>
              <a:gd name="connsiteX7" fmla="*/ 3970592 w 4505801"/>
              <a:gd name="connsiteY7" fmla="*/ 10668 h 2075973"/>
              <a:gd name="connsiteX8" fmla="*/ 3970592 w 4505801"/>
              <a:gd name="connsiteY8" fmla="*/ 54388 h 2075973"/>
              <a:gd name="connsiteX9" fmla="*/ 4085273 w 4505801"/>
              <a:gd name="connsiteY9" fmla="*/ 4191 h 2075973"/>
              <a:gd name="connsiteX10" fmla="*/ 4085273 w 4505801"/>
              <a:gd name="connsiteY10" fmla="*/ 50673 h 2075973"/>
              <a:gd name="connsiteX11" fmla="*/ 4198716 w 4505801"/>
              <a:gd name="connsiteY11" fmla="*/ 9335 h 2075973"/>
              <a:gd name="connsiteX12" fmla="*/ 4198716 w 4505801"/>
              <a:gd name="connsiteY12" fmla="*/ 48292 h 2075973"/>
              <a:gd name="connsiteX13" fmla="*/ 4278154 w 4505801"/>
              <a:gd name="connsiteY13" fmla="*/ 13907 h 2075973"/>
              <a:gd name="connsiteX14" fmla="*/ 4278154 w 4505801"/>
              <a:gd name="connsiteY14" fmla="*/ 50197 h 2075973"/>
              <a:gd name="connsiteX15" fmla="*/ 4363593 w 4505801"/>
              <a:gd name="connsiteY15" fmla="*/ 16288 h 2075973"/>
              <a:gd name="connsiteX16" fmla="*/ 4363593 w 4505801"/>
              <a:gd name="connsiteY16" fmla="*/ 50197 h 2075973"/>
              <a:gd name="connsiteX17" fmla="*/ 4427316 w 4505801"/>
              <a:gd name="connsiteY17" fmla="*/ 20955 h 2075973"/>
              <a:gd name="connsiteX18" fmla="*/ 4427316 w 4505801"/>
              <a:gd name="connsiteY18" fmla="*/ 63151 h 2075973"/>
              <a:gd name="connsiteX19" fmla="*/ 4505801 w 4505801"/>
              <a:gd name="connsiteY19" fmla="*/ 40386 h 2075973"/>
              <a:gd name="connsiteX20" fmla="*/ 0 w 4505801"/>
              <a:gd name="connsiteY20" fmla="*/ 2075974 h 2075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505801" h="2075973">
                <a:moveTo>
                  <a:pt x="0" y="1245203"/>
                </a:moveTo>
                <a:lnTo>
                  <a:pt x="3666173" y="0"/>
                </a:lnTo>
                <a:lnTo>
                  <a:pt x="3666173" y="34385"/>
                </a:lnTo>
                <a:lnTo>
                  <a:pt x="3752183" y="1905"/>
                </a:lnTo>
                <a:lnTo>
                  <a:pt x="3752183" y="39053"/>
                </a:lnTo>
                <a:lnTo>
                  <a:pt x="3866007" y="3715"/>
                </a:lnTo>
                <a:lnTo>
                  <a:pt x="3866007" y="52007"/>
                </a:lnTo>
                <a:lnTo>
                  <a:pt x="3970592" y="10668"/>
                </a:lnTo>
                <a:lnTo>
                  <a:pt x="3970592" y="54388"/>
                </a:lnTo>
                <a:lnTo>
                  <a:pt x="4085273" y="4191"/>
                </a:lnTo>
                <a:lnTo>
                  <a:pt x="4085273" y="50673"/>
                </a:lnTo>
                <a:lnTo>
                  <a:pt x="4198716" y="9335"/>
                </a:lnTo>
                <a:lnTo>
                  <a:pt x="4198716" y="48292"/>
                </a:lnTo>
                <a:lnTo>
                  <a:pt x="4278154" y="13907"/>
                </a:lnTo>
                <a:lnTo>
                  <a:pt x="4278154" y="50197"/>
                </a:lnTo>
                <a:lnTo>
                  <a:pt x="4363593" y="16288"/>
                </a:lnTo>
                <a:lnTo>
                  <a:pt x="4363593" y="50197"/>
                </a:lnTo>
                <a:lnTo>
                  <a:pt x="4427316" y="20955"/>
                </a:lnTo>
                <a:lnTo>
                  <a:pt x="4427316" y="63151"/>
                </a:lnTo>
                <a:lnTo>
                  <a:pt x="4505801" y="40386"/>
                </a:lnTo>
                <a:lnTo>
                  <a:pt x="0" y="2075974"/>
                </a:lnTo>
                <a:close/>
              </a:path>
            </a:pathLst>
          </a:custGeom>
          <a:solidFill>
            <a:schemeClr val="accent2">
              <a:lumMod val="20000"/>
              <a:lumOff val="80000"/>
            </a:scheme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41" name="任意多边形: 形状 140"/>
          <p:cNvSpPr/>
          <p:nvPr userDrawn="1">
            <p:custDataLst>
              <p:tags r:id="rId4"/>
            </p:custDataLst>
          </p:nvPr>
        </p:nvSpPr>
        <p:spPr>
          <a:xfrm flipH="1">
            <a:off x="7690484" y="2797809"/>
            <a:ext cx="4501516" cy="4060191"/>
          </a:xfrm>
          <a:custGeom>
            <a:avLst/>
            <a:gdLst>
              <a:gd name="connsiteX0" fmla="*/ 0 w 4529708"/>
              <a:gd name="connsiteY0" fmla="*/ 4124611 h 4124610"/>
              <a:gd name="connsiteX1" fmla="*/ 4529709 w 4529708"/>
              <a:gd name="connsiteY1" fmla="*/ 4124611 h 4124610"/>
              <a:gd name="connsiteX2" fmla="*/ 4529709 w 4529708"/>
              <a:gd name="connsiteY2" fmla="*/ 0 h 4124610"/>
              <a:gd name="connsiteX3" fmla="*/ 23908 w 4529708"/>
              <a:gd name="connsiteY3" fmla="*/ 2035588 h 4124610"/>
            </a:gdLst>
            <a:ahLst/>
            <a:cxnLst>
              <a:cxn ang="0">
                <a:pos x="connsiteX0" y="connsiteY0"/>
              </a:cxn>
              <a:cxn ang="0">
                <a:pos x="connsiteX1" y="connsiteY1"/>
              </a:cxn>
              <a:cxn ang="0">
                <a:pos x="connsiteX2" y="connsiteY2"/>
              </a:cxn>
              <a:cxn ang="0">
                <a:pos x="connsiteX3" y="connsiteY3"/>
              </a:cxn>
            </a:cxnLst>
            <a:rect l="l" t="t" r="r" b="b"/>
            <a:pathLst>
              <a:path w="7089" h="6394">
                <a:moveTo>
                  <a:pt x="7089" y="0"/>
                </a:moveTo>
                <a:lnTo>
                  <a:pt x="7089" y="6394"/>
                </a:lnTo>
                <a:lnTo>
                  <a:pt x="0" y="6394"/>
                </a:lnTo>
                <a:lnTo>
                  <a:pt x="0" y="3153"/>
                </a:lnTo>
                <a:lnTo>
                  <a:pt x="7089" y="0"/>
                </a:lnTo>
                <a:close/>
              </a:path>
            </a:pathLst>
          </a:custGeom>
          <a:gradFill rotWithShape="0">
            <a:gsLst>
              <a:gs pos="0">
                <a:schemeClr val="accent1"/>
              </a:gs>
              <a:gs pos="100000">
                <a:schemeClr val="accent2">
                  <a:lumMod val="40000"/>
                  <a:lumOff val="60000"/>
                </a:schemeClr>
              </a:gs>
            </a:gsLst>
            <a:lin ang="2700000" scaled="0"/>
          </a:gradFill>
          <a:ln w="9525" cap="flat">
            <a:gradFill>
              <a:gsLst>
                <a:gs pos="92000">
                  <a:schemeClr val="accent1">
                    <a:lumMod val="60000"/>
                    <a:lumOff val="40000"/>
                    <a:alpha val="0"/>
                  </a:schemeClr>
                </a:gs>
                <a:gs pos="65000">
                  <a:srgbClr val="FFFFFF">
                    <a:alpha val="70000"/>
                  </a:srgbClr>
                </a:gs>
              </a:gsLst>
              <a:lin ang="10800000" scaled="1"/>
            </a:grad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0" name="任意多边形: 形状 9"/>
          <p:cNvSpPr/>
          <p:nvPr userDrawn="1">
            <p:custDataLst>
              <p:tags r:id="rId5"/>
            </p:custDataLst>
          </p:nvPr>
        </p:nvSpPr>
        <p:spPr>
          <a:xfrm flipH="1">
            <a:off x="7797181" y="2780816"/>
            <a:ext cx="4390185" cy="1874606"/>
          </a:xfrm>
          <a:custGeom>
            <a:avLst/>
            <a:gdLst>
              <a:gd name="connsiteX0" fmla="*/ 3845311 w 4390185"/>
              <a:gd name="connsiteY0" fmla="*/ 30107 h 1874606"/>
              <a:gd name="connsiteX1" fmla="*/ 3850799 w 4390185"/>
              <a:gd name="connsiteY1" fmla="*/ 46629 h 1874606"/>
              <a:gd name="connsiteX2" fmla="*/ 2858 w 4390185"/>
              <a:gd name="connsiteY2" fmla="*/ 1443257 h 1874606"/>
              <a:gd name="connsiteX3" fmla="*/ 2896 w 4390185"/>
              <a:gd name="connsiteY3" fmla="*/ 1424770 h 1874606"/>
              <a:gd name="connsiteX4" fmla="*/ 3981424 w 4390185"/>
              <a:gd name="connsiteY4" fmla="*/ 20582 h 1874606"/>
              <a:gd name="connsiteX5" fmla="*/ 3987392 w 4390185"/>
              <a:gd name="connsiteY5" fmla="*/ 35988 h 1874606"/>
              <a:gd name="connsiteX6" fmla="*/ 303 w 4390185"/>
              <a:gd name="connsiteY6" fmla="*/ 1544269 h 1874606"/>
              <a:gd name="connsiteX7" fmla="*/ 340 w 4390185"/>
              <a:gd name="connsiteY7" fmla="*/ 1526798 h 1874606"/>
              <a:gd name="connsiteX8" fmla="*/ 3757771 w 4390185"/>
              <a:gd name="connsiteY8" fmla="*/ 17503 h 1874606"/>
              <a:gd name="connsiteX9" fmla="*/ 3763138 w 4390185"/>
              <a:gd name="connsiteY9" fmla="*/ 33116 h 1874606"/>
              <a:gd name="connsiteX10" fmla="*/ 0 w 4390185"/>
              <a:gd name="connsiteY10" fmla="*/ 1352945 h 1874606"/>
              <a:gd name="connsiteX11" fmla="*/ 37 w 4390185"/>
              <a:gd name="connsiteY11" fmla="*/ 1335474 h 1874606"/>
              <a:gd name="connsiteX12" fmla="*/ 4099068 w 4390185"/>
              <a:gd name="connsiteY12" fmla="*/ 17071 h 1874606"/>
              <a:gd name="connsiteX13" fmla="*/ 4104829 w 4390185"/>
              <a:gd name="connsiteY13" fmla="*/ 31877 h 1874606"/>
              <a:gd name="connsiteX14" fmla="*/ 342 w 4390185"/>
              <a:gd name="connsiteY14" fmla="*/ 1634233 h 1874606"/>
              <a:gd name="connsiteX15" fmla="*/ 379 w 4390185"/>
              <a:gd name="connsiteY15" fmla="*/ 1616762 h 1874606"/>
              <a:gd name="connsiteX16" fmla="*/ 4214516 w 4390185"/>
              <a:gd name="connsiteY16" fmla="*/ 14986 h 1874606"/>
              <a:gd name="connsiteX17" fmla="*/ 4220878 w 4390185"/>
              <a:gd name="connsiteY17" fmla="*/ 29586 h 1874606"/>
              <a:gd name="connsiteX18" fmla="*/ 250 w 4390185"/>
              <a:gd name="connsiteY18" fmla="*/ 1753116 h 1874606"/>
              <a:gd name="connsiteX19" fmla="*/ 287 w 4390185"/>
              <a:gd name="connsiteY19" fmla="*/ 1735644 h 1874606"/>
              <a:gd name="connsiteX20" fmla="*/ 4310504 w 4390185"/>
              <a:gd name="connsiteY20" fmla="*/ 14891 h 1874606"/>
              <a:gd name="connsiteX21" fmla="*/ 4320582 w 4390185"/>
              <a:gd name="connsiteY21" fmla="*/ 18812 h 1874606"/>
              <a:gd name="connsiteX22" fmla="*/ 4321820 w 4390185"/>
              <a:gd name="connsiteY22" fmla="*/ 22416 h 1874606"/>
              <a:gd name="connsiteX23" fmla="*/ 4316866 w 4390185"/>
              <a:gd name="connsiteY23" fmla="*/ 29490 h 1874606"/>
              <a:gd name="connsiteX24" fmla="*/ 3127787 w 4390185"/>
              <a:gd name="connsiteY24" fmla="*/ 537634 h 1874606"/>
              <a:gd name="connsiteX25" fmla="*/ 4383616 w 4390185"/>
              <a:gd name="connsiteY25" fmla="*/ 16616 h 1874606"/>
              <a:gd name="connsiteX26" fmla="*/ 4390185 w 4390185"/>
              <a:gd name="connsiteY26" fmla="*/ 31816 h 1874606"/>
              <a:gd name="connsiteX27" fmla="*/ 1728098 w 4390185"/>
              <a:gd name="connsiteY27" fmla="*/ 1136308 h 1874606"/>
              <a:gd name="connsiteX28" fmla="*/ 383 w 4390185"/>
              <a:gd name="connsiteY28" fmla="*/ 1874606 h 1874606"/>
              <a:gd name="connsiteX29" fmla="*/ 420 w 4390185"/>
              <a:gd name="connsiteY29" fmla="*/ 1857135 h 1874606"/>
              <a:gd name="connsiteX30" fmla="*/ 1428914 w 4390185"/>
              <a:gd name="connsiteY30" fmla="*/ 1246544 h 1874606"/>
              <a:gd name="connsiteX31" fmla="*/ 1427676 w 4390185"/>
              <a:gd name="connsiteY31" fmla="*/ 1242941 h 1874606"/>
              <a:gd name="connsiteX32" fmla="*/ 1718133 w 4390185"/>
              <a:gd name="connsiteY32" fmla="*/ 1122947 h 1874606"/>
              <a:gd name="connsiteX33" fmla="*/ 3670171 w 4390185"/>
              <a:gd name="connsiteY33" fmla="*/ 0 h 1874606"/>
              <a:gd name="connsiteX34" fmla="*/ 3675539 w 4390185"/>
              <a:gd name="connsiteY34" fmla="*/ 15613 h 1874606"/>
              <a:gd name="connsiteX35" fmla="*/ 430 w 4390185"/>
              <a:gd name="connsiteY35" fmla="*/ 1278993 h 1874606"/>
              <a:gd name="connsiteX36" fmla="*/ 468 w 4390185"/>
              <a:gd name="connsiteY36" fmla="*/ 1261522 h 1874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390185" h="1874606">
                <a:moveTo>
                  <a:pt x="3845311" y="30107"/>
                </a:moveTo>
                <a:lnTo>
                  <a:pt x="3850799" y="46629"/>
                </a:lnTo>
                <a:lnTo>
                  <a:pt x="2858" y="1443257"/>
                </a:lnTo>
                <a:lnTo>
                  <a:pt x="2896" y="1424770"/>
                </a:lnTo>
                <a:close/>
                <a:moveTo>
                  <a:pt x="3981424" y="20582"/>
                </a:moveTo>
                <a:lnTo>
                  <a:pt x="3987392" y="35988"/>
                </a:lnTo>
                <a:lnTo>
                  <a:pt x="303" y="1544269"/>
                </a:lnTo>
                <a:lnTo>
                  <a:pt x="340" y="1526798"/>
                </a:lnTo>
                <a:close/>
                <a:moveTo>
                  <a:pt x="3757771" y="17503"/>
                </a:moveTo>
                <a:lnTo>
                  <a:pt x="3763138" y="33116"/>
                </a:lnTo>
                <a:lnTo>
                  <a:pt x="0" y="1352945"/>
                </a:lnTo>
                <a:lnTo>
                  <a:pt x="37" y="1335474"/>
                </a:lnTo>
                <a:close/>
                <a:moveTo>
                  <a:pt x="4099068" y="17071"/>
                </a:moveTo>
                <a:lnTo>
                  <a:pt x="4104829" y="31877"/>
                </a:lnTo>
                <a:lnTo>
                  <a:pt x="342" y="1634233"/>
                </a:lnTo>
                <a:lnTo>
                  <a:pt x="379" y="1616762"/>
                </a:lnTo>
                <a:close/>
                <a:moveTo>
                  <a:pt x="4214516" y="14986"/>
                </a:moveTo>
                <a:lnTo>
                  <a:pt x="4220878" y="29586"/>
                </a:lnTo>
                <a:lnTo>
                  <a:pt x="250" y="1753116"/>
                </a:lnTo>
                <a:lnTo>
                  <a:pt x="287" y="1735644"/>
                </a:lnTo>
                <a:close/>
                <a:moveTo>
                  <a:pt x="4310504" y="14891"/>
                </a:moveTo>
                <a:cubicBezTo>
                  <a:pt x="4314501" y="12845"/>
                  <a:pt x="4319136" y="14609"/>
                  <a:pt x="4320582" y="18812"/>
                </a:cubicBezTo>
                <a:cubicBezTo>
                  <a:pt x="4320994" y="20013"/>
                  <a:pt x="4321407" y="21214"/>
                  <a:pt x="4321820" y="22416"/>
                </a:cubicBezTo>
                <a:cubicBezTo>
                  <a:pt x="4321445" y="25230"/>
                  <a:pt x="4319869" y="28458"/>
                  <a:pt x="4316866" y="29490"/>
                </a:cubicBezTo>
                <a:lnTo>
                  <a:pt x="3127787" y="537634"/>
                </a:lnTo>
                <a:lnTo>
                  <a:pt x="4383616" y="16616"/>
                </a:lnTo>
                <a:lnTo>
                  <a:pt x="4390185" y="31816"/>
                </a:lnTo>
                <a:lnTo>
                  <a:pt x="1728098" y="1136308"/>
                </a:lnTo>
                <a:lnTo>
                  <a:pt x="383" y="1874606"/>
                </a:lnTo>
                <a:lnTo>
                  <a:pt x="420" y="1857135"/>
                </a:lnTo>
                <a:lnTo>
                  <a:pt x="1428914" y="1246544"/>
                </a:lnTo>
                <a:lnTo>
                  <a:pt x="1427676" y="1242941"/>
                </a:lnTo>
                <a:lnTo>
                  <a:pt x="1718133" y="1122947"/>
                </a:lnTo>
                <a:close/>
                <a:moveTo>
                  <a:pt x="3670171" y="0"/>
                </a:moveTo>
                <a:lnTo>
                  <a:pt x="3675539" y="15613"/>
                </a:lnTo>
                <a:lnTo>
                  <a:pt x="430" y="1278993"/>
                </a:lnTo>
                <a:lnTo>
                  <a:pt x="468" y="1261522"/>
                </a:lnTo>
                <a:close/>
              </a:path>
            </a:pathLst>
          </a:custGeom>
          <a:solidFill>
            <a:srgbClr val="FFFFFF"/>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pPr lvl="0"/>
            <a:endParaRPr lang="zh-CN" altLang="en-US">
              <a:solidFill>
                <a:schemeClr val="tx1"/>
              </a:solidFill>
            </a:endParaRPr>
          </a:p>
        </p:txBody>
      </p:sp>
      <p:sp>
        <p:nvSpPr>
          <p:cNvPr id="162" name="图形 160"/>
          <p:cNvSpPr/>
          <p:nvPr userDrawn="1">
            <p:custDataLst>
              <p:tags r:id="rId6"/>
            </p:custDataLst>
          </p:nvPr>
        </p:nvSpPr>
        <p:spPr>
          <a:xfrm flipH="1">
            <a:off x="9679940" y="3355293"/>
            <a:ext cx="1535430" cy="608330"/>
          </a:xfrm>
          <a:custGeom>
            <a:avLst/>
            <a:gdLst>
              <a:gd name="connsiteX0" fmla="*/ 2352 w 2418"/>
              <a:gd name="connsiteY0" fmla="*/ 0 h 958"/>
              <a:gd name="connsiteX1" fmla="*/ 0 w 2418"/>
              <a:gd name="connsiteY1" fmla="*/ 823 h 958"/>
              <a:gd name="connsiteX2" fmla="*/ 246 w 2418"/>
              <a:gd name="connsiteY2" fmla="*/ 958 h 958"/>
              <a:gd name="connsiteX3" fmla="*/ 2418 w 2418"/>
              <a:gd name="connsiteY3" fmla="*/ 48 h 958"/>
              <a:gd name="connsiteX4" fmla="*/ 2352 w 2418"/>
              <a:gd name="connsiteY4" fmla="*/ 0 h 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8" h="958">
                <a:moveTo>
                  <a:pt x="2352" y="0"/>
                </a:moveTo>
                <a:lnTo>
                  <a:pt x="0" y="823"/>
                </a:lnTo>
                <a:lnTo>
                  <a:pt x="246" y="958"/>
                </a:lnTo>
                <a:lnTo>
                  <a:pt x="2418" y="48"/>
                </a:lnTo>
                <a:lnTo>
                  <a:pt x="2352" y="0"/>
                </a:lnTo>
                <a:close/>
              </a:path>
            </a:pathLst>
          </a:custGeom>
          <a:gradFill rotWithShape="0">
            <a:gsLst>
              <a:gs pos="0">
                <a:schemeClr val="accent1">
                  <a:lumMod val="50000"/>
                </a:schemeClr>
              </a:gs>
              <a:gs pos="100000">
                <a:schemeClr val="accent2">
                  <a:lumMod val="40000"/>
                  <a:lumOff val="60000"/>
                  <a:alpha val="0"/>
                </a:schemeClr>
              </a:gs>
            </a:gsLst>
            <a:lin ang="270000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53" name="图形 151"/>
          <p:cNvSpPr/>
          <p:nvPr userDrawn="1">
            <p:custDataLst>
              <p:tags r:id="rId7"/>
            </p:custDataLst>
          </p:nvPr>
        </p:nvSpPr>
        <p:spPr>
          <a:xfrm flipH="1">
            <a:off x="9458576" y="2599008"/>
            <a:ext cx="732289" cy="929735"/>
          </a:xfrm>
          <a:custGeom>
            <a:avLst/>
            <a:gdLst>
              <a:gd name="connsiteX0" fmla="*/ 728956 w 732289"/>
              <a:gd name="connsiteY0" fmla="*/ 212598 h 929735"/>
              <a:gd name="connsiteX1" fmla="*/ 700381 w 732289"/>
              <a:gd name="connsiteY1" fmla="*/ 186785 h 929735"/>
              <a:gd name="connsiteX2" fmla="*/ 714287 w 732289"/>
              <a:gd name="connsiteY2" fmla="*/ 154019 h 929735"/>
              <a:gd name="connsiteX3" fmla="*/ 670186 w 732289"/>
              <a:gd name="connsiteY3" fmla="*/ 87821 h 929735"/>
              <a:gd name="connsiteX4" fmla="*/ 643231 w 732289"/>
              <a:gd name="connsiteY4" fmla="*/ 125444 h 929735"/>
              <a:gd name="connsiteX5" fmla="*/ 588843 w 732289"/>
              <a:gd name="connsiteY5" fmla="*/ 126873 h 929735"/>
              <a:gd name="connsiteX6" fmla="*/ 469685 w 732289"/>
              <a:gd name="connsiteY6" fmla="*/ 68294 h 929735"/>
              <a:gd name="connsiteX7" fmla="*/ 452921 w 732289"/>
              <a:gd name="connsiteY7" fmla="*/ 52292 h 929735"/>
              <a:gd name="connsiteX8" fmla="*/ 365863 w 732289"/>
              <a:gd name="connsiteY8" fmla="*/ 43244 h 929735"/>
              <a:gd name="connsiteX9" fmla="*/ 346336 w 732289"/>
              <a:gd name="connsiteY9" fmla="*/ 10478 h 929735"/>
              <a:gd name="connsiteX10" fmla="*/ 321190 w 732289"/>
              <a:gd name="connsiteY10" fmla="*/ 0 h 929735"/>
              <a:gd name="connsiteX11" fmla="*/ 316999 w 732289"/>
              <a:gd name="connsiteY11" fmla="*/ 43910 h 929735"/>
              <a:gd name="connsiteX12" fmla="*/ 432728 w 732289"/>
              <a:gd name="connsiteY12" fmla="*/ 87154 h 929735"/>
              <a:gd name="connsiteX13" fmla="*/ 517691 w 732289"/>
              <a:gd name="connsiteY13" fmla="*/ 150114 h 929735"/>
              <a:gd name="connsiteX14" fmla="*/ 526835 w 732289"/>
              <a:gd name="connsiteY14" fmla="*/ 168212 h 929735"/>
              <a:gd name="connsiteX15" fmla="*/ 526835 w 732289"/>
              <a:gd name="connsiteY15" fmla="*/ 174308 h 929735"/>
              <a:gd name="connsiteX16" fmla="*/ 518929 w 732289"/>
              <a:gd name="connsiteY16" fmla="*/ 208407 h 929735"/>
              <a:gd name="connsiteX17" fmla="*/ 478734 w 732289"/>
              <a:gd name="connsiteY17" fmla="*/ 271177 h 929735"/>
              <a:gd name="connsiteX18" fmla="*/ 429204 w 732289"/>
              <a:gd name="connsiteY18" fmla="*/ 370808 h 929735"/>
              <a:gd name="connsiteX19" fmla="*/ 430156 w 732289"/>
              <a:gd name="connsiteY19" fmla="*/ 389668 h 929735"/>
              <a:gd name="connsiteX20" fmla="*/ 425394 w 732289"/>
              <a:gd name="connsiteY20" fmla="*/ 405860 h 929735"/>
              <a:gd name="connsiteX21" fmla="*/ 358052 w 732289"/>
              <a:gd name="connsiteY21" fmla="*/ 510826 h 929735"/>
              <a:gd name="connsiteX22" fmla="*/ 232608 w 732289"/>
              <a:gd name="connsiteY22" fmla="*/ 607028 h 929735"/>
              <a:gd name="connsiteX23" fmla="*/ 112688 w 732289"/>
              <a:gd name="connsiteY23" fmla="*/ 699707 h 929735"/>
              <a:gd name="connsiteX24" fmla="*/ 55538 w 732289"/>
              <a:gd name="connsiteY24" fmla="*/ 706660 h 929735"/>
              <a:gd name="connsiteX25" fmla="*/ 13342 w 732289"/>
              <a:gd name="connsiteY25" fmla="*/ 712280 h 929735"/>
              <a:gd name="connsiteX26" fmla="*/ 2008 w 732289"/>
              <a:gd name="connsiteY26" fmla="*/ 723900 h 929735"/>
              <a:gd name="connsiteX27" fmla="*/ 3436 w 732289"/>
              <a:gd name="connsiteY27" fmla="*/ 778478 h 929735"/>
              <a:gd name="connsiteX28" fmla="*/ 24391 w 732289"/>
              <a:gd name="connsiteY28" fmla="*/ 812673 h 929735"/>
              <a:gd name="connsiteX29" fmla="*/ 25820 w 732289"/>
              <a:gd name="connsiteY29" fmla="*/ 879538 h 929735"/>
              <a:gd name="connsiteX30" fmla="*/ 39060 w 732289"/>
              <a:gd name="connsiteY30" fmla="*/ 916496 h 929735"/>
              <a:gd name="connsiteX31" fmla="*/ 49537 w 732289"/>
              <a:gd name="connsiteY31" fmla="*/ 929735 h 929735"/>
              <a:gd name="connsiteX32" fmla="*/ 137358 w 732289"/>
              <a:gd name="connsiteY32" fmla="*/ 929735 h 929735"/>
              <a:gd name="connsiteX33" fmla="*/ 102496 w 732289"/>
              <a:gd name="connsiteY33" fmla="*/ 894874 h 929735"/>
              <a:gd name="connsiteX34" fmla="*/ 101830 w 732289"/>
              <a:gd name="connsiteY34" fmla="*/ 839819 h 929735"/>
              <a:gd name="connsiteX35" fmla="*/ 152026 w 732289"/>
              <a:gd name="connsiteY35" fmla="*/ 771525 h 929735"/>
              <a:gd name="connsiteX36" fmla="*/ 157646 w 732289"/>
              <a:gd name="connsiteY36" fmla="*/ 754094 h 929735"/>
              <a:gd name="connsiteX37" fmla="*/ 378626 w 732289"/>
              <a:gd name="connsiteY37" fmla="*/ 586169 h 929735"/>
              <a:gd name="connsiteX38" fmla="*/ 430918 w 732289"/>
              <a:gd name="connsiteY38" fmla="*/ 542258 h 929735"/>
              <a:gd name="connsiteX39" fmla="*/ 486640 w 732289"/>
              <a:gd name="connsiteY39" fmla="*/ 471869 h 929735"/>
              <a:gd name="connsiteX40" fmla="*/ 536170 w 732289"/>
              <a:gd name="connsiteY40" fmla="*/ 471202 h 929735"/>
              <a:gd name="connsiteX41" fmla="*/ 559887 w 732289"/>
              <a:gd name="connsiteY41" fmla="*/ 496253 h 929735"/>
              <a:gd name="connsiteX42" fmla="*/ 509690 w 732289"/>
              <a:gd name="connsiteY42" fmla="*/ 575024 h 929735"/>
              <a:gd name="connsiteX43" fmla="*/ 487402 w 732289"/>
              <a:gd name="connsiteY43" fmla="*/ 611219 h 929735"/>
              <a:gd name="connsiteX44" fmla="*/ 488068 w 732289"/>
              <a:gd name="connsiteY44" fmla="*/ 618173 h 929735"/>
              <a:gd name="connsiteX45" fmla="*/ 466447 w 732289"/>
              <a:gd name="connsiteY45" fmla="*/ 626555 h 929735"/>
              <a:gd name="connsiteX46" fmla="*/ 460827 w 732289"/>
              <a:gd name="connsiteY46" fmla="*/ 639794 h 929735"/>
              <a:gd name="connsiteX47" fmla="*/ 445492 w 732289"/>
              <a:gd name="connsiteY47" fmla="*/ 649510 h 929735"/>
              <a:gd name="connsiteX48" fmla="*/ 425299 w 732289"/>
              <a:gd name="connsiteY48" fmla="*/ 649510 h 929735"/>
              <a:gd name="connsiteX49" fmla="*/ 436443 w 732289"/>
              <a:gd name="connsiteY49" fmla="*/ 695515 h 929735"/>
              <a:gd name="connsiteX50" fmla="*/ 462256 w 732289"/>
              <a:gd name="connsiteY50" fmla="*/ 735902 h 929735"/>
              <a:gd name="connsiteX51" fmla="*/ 462256 w 732289"/>
              <a:gd name="connsiteY51" fmla="*/ 756857 h 929735"/>
              <a:gd name="connsiteX52" fmla="*/ 508928 w 732289"/>
              <a:gd name="connsiteY52" fmla="*/ 785432 h 929735"/>
              <a:gd name="connsiteX53" fmla="*/ 508261 w 732289"/>
              <a:gd name="connsiteY53" fmla="*/ 714375 h 929735"/>
              <a:gd name="connsiteX54" fmla="*/ 512452 w 732289"/>
              <a:gd name="connsiteY54" fmla="*/ 648843 h 929735"/>
              <a:gd name="connsiteX55" fmla="*/ 587700 w 732289"/>
              <a:gd name="connsiteY55" fmla="*/ 526923 h 929735"/>
              <a:gd name="connsiteX56" fmla="*/ 600273 w 732289"/>
              <a:gd name="connsiteY56" fmla="*/ 464915 h 929735"/>
              <a:gd name="connsiteX57" fmla="*/ 548743 w 732289"/>
              <a:gd name="connsiteY57" fmla="*/ 398050 h 929735"/>
              <a:gd name="connsiteX58" fmla="*/ 555696 w 732289"/>
              <a:gd name="connsiteY58" fmla="*/ 372999 h 929735"/>
              <a:gd name="connsiteX59" fmla="*/ 572460 w 732289"/>
              <a:gd name="connsiteY59" fmla="*/ 367379 h 929735"/>
              <a:gd name="connsiteX60" fmla="*/ 591319 w 732289"/>
              <a:gd name="connsiteY60" fmla="*/ 296990 h 929735"/>
              <a:gd name="connsiteX61" fmla="*/ 636658 w 732289"/>
              <a:gd name="connsiteY61" fmla="*/ 269081 h 929735"/>
              <a:gd name="connsiteX62" fmla="*/ 639706 w 732289"/>
              <a:gd name="connsiteY62" fmla="*/ 267938 h 929735"/>
              <a:gd name="connsiteX63" fmla="*/ 651232 w 732289"/>
              <a:gd name="connsiteY63" fmla="*/ 265748 h 929735"/>
              <a:gd name="connsiteX64" fmla="*/ 677140 w 732289"/>
              <a:gd name="connsiteY64" fmla="*/ 248222 h 929735"/>
              <a:gd name="connsiteX65" fmla="*/ 696666 w 732289"/>
              <a:gd name="connsiteY65" fmla="*/ 248222 h 929735"/>
              <a:gd name="connsiteX66" fmla="*/ 699428 w 732289"/>
              <a:gd name="connsiteY66" fmla="*/ 306038 h 929735"/>
              <a:gd name="connsiteX67" fmla="*/ 677140 w 732289"/>
              <a:gd name="connsiteY67" fmla="*/ 306038 h 929735"/>
              <a:gd name="connsiteX68" fmla="*/ 647041 w 732289"/>
              <a:gd name="connsiteY68" fmla="*/ 281178 h 929735"/>
              <a:gd name="connsiteX69" fmla="*/ 636754 w 732289"/>
              <a:gd name="connsiteY69" fmla="*/ 282131 h 929735"/>
              <a:gd name="connsiteX70" fmla="*/ 636754 w 732289"/>
              <a:gd name="connsiteY70" fmla="*/ 311658 h 929735"/>
              <a:gd name="connsiteX71" fmla="*/ 714859 w 732289"/>
              <a:gd name="connsiteY71" fmla="*/ 342995 h 929735"/>
              <a:gd name="connsiteX72" fmla="*/ 732289 w 732289"/>
              <a:gd name="connsiteY72" fmla="*/ 330422 h 929735"/>
              <a:gd name="connsiteX73" fmla="*/ 728956 w 732289"/>
              <a:gd name="connsiteY73" fmla="*/ 212598 h 929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32289" h="929735">
                <a:moveTo>
                  <a:pt x="728956" y="212598"/>
                </a:moveTo>
                <a:lnTo>
                  <a:pt x="700381" y="186785"/>
                </a:lnTo>
                <a:lnTo>
                  <a:pt x="714287" y="154019"/>
                </a:lnTo>
                <a:cubicBezTo>
                  <a:pt x="714287" y="154019"/>
                  <a:pt x="747339" y="83630"/>
                  <a:pt x="670186" y="87821"/>
                </a:cubicBezTo>
                <a:cubicBezTo>
                  <a:pt x="670186" y="87821"/>
                  <a:pt x="639706" y="91345"/>
                  <a:pt x="643231" y="125444"/>
                </a:cubicBezTo>
                <a:lnTo>
                  <a:pt x="588843" y="126873"/>
                </a:lnTo>
                <a:lnTo>
                  <a:pt x="469685" y="68294"/>
                </a:lnTo>
                <a:lnTo>
                  <a:pt x="452921" y="52292"/>
                </a:lnTo>
                <a:lnTo>
                  <a:pt x="365863" y="43244"/>
                </a:lnTo>
                <a:lnTo>
                  <a:pt x="346336" y="10478"/>
                </a:lnTo>
                <a:lnTo>
                  <a:pt x="321190" y="0"/>
                </a:lnTo>
                <a:lnTo>
                  <a:pt x="316999" y="43910"/>
                </a:lnTo>
                <a:cubicBezTo>
                  <a:pt x="316999" y="43910"/>
                  <a:pt x="402058" y="86392"/>
                  <a:pt x="432728" y="87154"/>
                </a:cubicBezTo>
                <a:lnTo>
                  <a:pt x="517691" y="150114"/>
                </a:lnTo>
                <a:cubicBezTo>
                  <a:pt x="523406" y="154400"/>
                  <a:pt x="526835" y="161068"/>
                  <a:pt x="526835" y="168212"/>
                </a:cubicBezTo>
                <a:lnTo>
                  <a:pt x="526835" y="174308"/>
                </a:lnTo>
                <a:cubicBezTo>
                  <a:pt x="526835" y="186119"/>
                  <a:pt x="524073" y="197739"/>
                  <a:pt x="518929" y="208407"/>
                </a:cubicBezTo>
                <a:cubicBezTo>
                  <a:pt x="508071" y="230505"/>
                  <a:pt x="488926" y="267272"/>
                  <a:pt x="478734" y="271177"/>
                </a:cubicBezTo>
                <a:cubicBezTo>
                  <a:pt x="478734" y="271177"/>
                  <a:pt x="399295" y="298323"/>
                  <a:pt x="429204" y="370808"/>
                </a:cubicBezTo>
                <a:lnTo>
                  <a:pt x="430156" y="389668"/>
                </a:lnTo>
                <a:cubicBezTo>
                  <a:pt x="430442" y="395478"/>
                  <a:pt x="428823" y="401193"/>
                  <a:pt x="425394" y="405860"/>
                </a:cubicBezTo>
                <a:cubicBezTo>
                  <a:pt x="409297" y="428435"/>
                  <a:pt x="361005" y="496919"/>
                  <a:pt x="358052" y="510826"/>
                </a:cubicBezTo>
                <a:cubicBezTo>
                  <a:pt x="358052" y="510826"/>
                  <a:pt x="275851" y="533114"/>
                  <a:pt x="232608" y="607028"/>
                </a:cubicBezTo>
                <a:lnTo>
                  <a:pt x="112688" y="699707"/>
                </a:lnTo>
                <a:cubicBezTo>
                  <a:pt x="112688" y="699707"/>
                  <a:pt x="67349" y="695515"/>
                  <a:pt x="55538" y="706660"/>
                </a:cubicBezTo>
                <a:lnTo>
                  <a:pt x="13342" y="712280"/>
                </a:lnTo>
                <a:cubicBezTo>
                  <a:pt x="7437" y="713137"/>
                  <a:pt x="2674" y="717899"/>
                  <a:pt x="2008" y="723900"/>
                </a:cubicBezTo>
                <a:cubicBezTo>
                  <a:pt x="198" y="738569"/>
                  <a:pt x="-1993" y="765238"/>
                  <a:pt x="3436" y="778478"/>
                </a:cubicBezTo>
                <a:lnTo>
                  <a:pt x="24391" y="812673"/>
                </a:lnTo>
                <a:lnTo>
                  <a:pt x="25820" y="879538"/>
                </a:lnTo>
                <a:lnTo>
                  <a:pt x="39060" y="916496"/>
                </a:lnTo>
                <a:lnTo>
                  <a:pt x="49537" y="929735"/>
                </a:lnTo>
                <a:lnTo>
                  <a:pt x="137358" y="929735"/>
                </a:lnTo>
                <a:cubicBezTo>
                  <a:pt x="137358" y="929735"/>
                  <a:pt x="129738" y="903923"/>
                  <a:pt x="102496" y="894874"/>
                </a:cubicBezTo>
                <a:lnTo>
                  <a:pt x="101830" y="839819"/>
                </a:lnTo>
                <a:cubicBezTo>
                  <a:pt x="101830" y="839819"/>
                  <a:pt x="149931" y="798671"/>
                  <a:pt x="152026" y="771525"/>
                </a:cubicBezTo>
                <a:lnTo>
                  <a:pt x="157646" y="754094"/>
                </a:lnTo>
                <a:lnTo>
                  <a:pt x="378626" y="586169"/>
                </a:lnTo>
                <a:cubicBezTo>
                  <a:pt x="378626" y="586169"/>
                  <a:pt x="421108" y="568738"/>
                  <a:pt x="430918" y="542258"/>
                </a:cubicBezTo>
                <a:lnTo>
                  <a:pt x="486640" y="471869"/>
                </a:lnTo>
                <a:cubicBezTo>
                  <a:pt x="486640" y="471869"/>
                  <a:pt x="524930" y="464249"/>
                  <a:pt x="536170" y="471202"/>
                </a:cubicBezTo>
                <a:lnTo>
                  <a:pt x="559887" y="496253"/>
                </a:lnTo>
                <a:cubicBezTo>
                  <a:pt x="559887" y="496253"/>
                  <a:pt x="529216" y="529685"/>
                  <a:pt x="509690" y="575024"/>
                </a:cubicBezTo>
                <a:lnTo>
                  <a:pt x="487402" y="611219"/>
                </a:lnTo>
                <a:lnTo>
                  <a:pt x="488068" y="618173"/>
                </a:lnTo>
                <a:cubicBezTo>
                  <a:pt x="488068" y="618173"/>
                  <a:pt x="474162" y="620268"/>
                  <a:pt x="466447" y="626555"/>
                </a:cubicBezTo>
                <a:lnTo>
                  <a:pt x="460827" y="639794"/>
                </a:lnTo>
                <a:lnTo>
                  <a:pt x="445492" y="649510"/>
                </a:lnTo>
                <a:lnTo>
                  <a:pt x="425299" y="649510"/>
                </a:lnTo>
                <a:cubicBezTo>
                  <a:pt x="425299" y="649510"/>
                  <a:pt x="423203" y="687800"/>
                  <a:pt x="436443" y="695515"/>
                </a:cubicBezTo>
                <a:cubicBezTo>
                  <a:pt x="436443" y="695515"/>
                  <a:pt x="456636" y="722662"/>
                  <a:pt x="462256" y="735902"/>
                </a:cubicBezTo>
                <a:lnTo>
                  <a:pt x="462256" y="756857"/>
                </a:lnTo>
                <a:cubicBezTo>
                  <a:pt x="462256" y="756857"/>
                  <a:pt x="491497" y="792385"/>
                  <a:pt x="508928" y="785432"/>
                </a:cubicBezTo>
                <a:cubicBezTo>
                  <a:pt x="508928" y="785432"/>
                  <a:pt x="517310" y="774287"/>
                  <a:pt x="508261" y="714375"/>
                </a:cubicBezTo>
                <a:lnTo>
                  <a:pt x="512452" y="648843"/>
                </a:lnTo>
                <a:lnTo>
                  <a:pt x="587700" y="526923"/>
                </a:lnTo>
                <a:cubicBezTo>
                  <a:pt x="587700" y="526923"/>
                  <a:pt x="634372" y="511588"/>
                  <a:pt x="600273" y="464915"/>
                </a:cubicBezTo>
                <a:cubicBezTo>
                  <a:pt x="600273" y="464915"/>
                  <a:pt x="575889" y="414052"/>
                  <a:pt x="548743" y="398050"/>
                </a:cubicBezTo>
                <a:lnTo>
                  <a:pt x="555696" y="372999"/>
                </a:lnTo>
                <a:cubicBezTo>
                  <a:pt x="555696" y="372999"/>
                  <a:pt x="570364" y="367379"/>
                  <a:pt x="572460" y="367379"/>
                </a:cubicBezTo>
                <a:cubicBezTo>
                  <a:pt x="574555" y="367379"/>
                  <a:pt x="591319" y="296990"/>
                  <a:pt x="591319" y="296990"/>
                </a:cubicBezTo>
                <a:lnTo>
                  <a:pt x="636658" y="269081"/>
                </a:lnTo>
                <a:lnTo>
                  <a:pt x="639706" y="267938"/>
                </a:lnTo>
                <a:lnTo>
                  <a:pt x="651232" y="265748"/>
                </a:lnTo>
                <a:lnTo>
                  <a:pt x="677140" y="248222"/>
                </a:lnTo>
                <a:lnTo>
                  <a:pt x="696666" y="248222"/>
                </a:lnTo>
                <a:lnTo>
                  <a:pt x="699428" y="306038"/>
                </a:lnTo>
                <a:lnTo>
                  <a:pt x="677140" y="306038"/>
                </a:lnTo>
                <a:lnTo>
                  <a:pt x="647041" y="281178"/>
                </a:lnTo>
                <a:lnTo>
                  <a:pt x="636754" y="282131"/>
                </a:lnTo>
                <a:lnTo>
                  <a:pt x="636754" y="311658"/>
                </a:lnTo>
                <a:lnTo>
                  <a:pt x="714859" y="342995"/>
                </a:lnTo>
                <a:lnTo>
                  <a:pt x="732289" y="330422"/>
                </a:lnTo>
                <a:lnTo>
                  <a:pt x="728956" y="212598"/>
                </a:lnTo>
                <a:close/>
              </a:path>
            </a:pathLst>
          </a:custGeom>
          <a:gradFill rotWithShape="0">
            <a:gsLst>
              <a:gs pos="0">
                <a:schemeClr val="accent1">
                  <a:alpha val="65000"/>
                </a:schemeClr>
              </a:gs>
              <a:gs pos="74000">
                <a:schemeClr val="accent1">
                  <a:lumMod val="50000"/>
                </a:schemeClr>
              </a:gs>
            </a:gsLst>
            <a:lin ang="2700000" scaled="0"/>
          </a:gradFill>
          <a:ln w="9525" cap="flat">
            <a:gradFill>
              <a:gsLst>
                <a:gs pos="92000">
                  <a:schemeClr val="accent1">
                    <a:lumMod val="20000"/>
                    <a:lumOff val="80000"/>
                  </a:schemeClr>
                </a:gs>
                <a:gs pos="64000">
                  <a:srgbClr val="FFFFFF">
                    <a:alpha val="0"/>
                  </a:srgbClr>
                </a:gs>
              </a:gsLst>
              <a:lin ang="18900000" scaled="1"/>
            </a:grad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66" name="任意多边形: 形状 165"/>
          <p:cNvSpPr/>
          <p:nvPr userDrawn="1">
            <p:custDataLst>
              <p:tags r:id="rId8"/>
            </p:custDataLst>
          </p:nvPr>
        </p:nvSpPr>
        <p:spPr>
          <a:xfrm flipH="1">
            <a:off x="10833735" y="171030"/>
            <a:ext cx="1358265" cy="2880147"/>
          </a:xfrm>
          <a:custGeom>
            <a:avLst/>
            <a:gdLst>
              <a:gd name="connsiteX0" fmla="*/ 1495425 w 1495425"/>
              <a:gd name="connsiteY0" fmla="*/ 2795207 h 2795206"/>
              <a:gd name="connsiteX1" fmla="*/ 1067943 w 1495425"/>
              <a:gd name="connsiteY1" fmla="*/ 817721 h 2795206"/>
              <a:gd name="connsiteX2" fmla="*/ 56864 w 1495425"/>
              <a:gd name="connsiteY2" fmla="*/ 0 h 2795206"/>
              <a:gd name="connsiteX3" fmla="*/ 0 w 1495425"/>
              <a:gd name="connsiteY3" fmla="*/ 1642777 h 2795206"/>
              <a:gd name="connsiteX4" fmla="*/ 1495425 w 1495425"/>
              <a:gd name="connsiteY4" fmla="*/ 2795207 h 27952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9" h="4536">
                <a:moveTo>
                  <a:pt x="0" y="0"/>
                </a:moveTo>
                <a:lnTo>
                  <a:pt x="1404" y="1136"/>
                </a:lnTo>
                <a:cubicBezTo>
                  <a:pt x="-564" y="3334"/>
                  <a:pt x="2139" y="4536"/>
                  <a:pt x="2139" y="4536"/>
                </a:cubicBezTo>
                <a:cubicBezTo>
                  <a:pt x="1559" y="4405"/>
                  <a:pt x="598" y="3555"/>
                  <a:pt x="30" y="3012"/>
                </a:cubicBezTo>
                <a:lnTo>
                  <a:pt x="0" y="2984"/>
                </a:lnTo>
                <a:lnTo>
                  <a:pt x="0" y="0"/>
                </a:lnTo>
                <a:close/>
              </a:path>
            </a:pathLst>
          </a:custGeom>
          <a:gradFill>
            <a:gsLst>
              <a:gs pos="0">
                <a:schemeClr val="accent2">
                  <a:lumMod val="40000"/>
                  <a:lumOff val="60000"/>
                  <a:alpha val="41000"/>
                </a:schemeClr>
              </a:gs>
              <a:gs pos="56000">
                <a:srgbClr val="FFFFFF">
                  <a:alpha val="88000"/>
                </a:srgbClr>
              </a:gs>
            </a:gsLst>
            <a:lin ang="270000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72" name="图形 170"/>
          <p:cNvSpPr/>
          <p:nvPr userDrawn="1">
            <p:custDataLst>
              <p:tags r:id="rId9"/>
            </p:custDataLst>
          </p:nvPr>
        </p:nvSpPr>
        <p:spPr>
          <a:xfrm flipH="1">
            <a:off x="8568071" y="3895027"/>
            <a:ext cx="3623929" cy="2962973"/>
          </a:xfrm>
          <a:custGeom>
            <a:avLst/>
            <a:gdLst>
              <a:gd name="connsiteX0" fmla="*/ 0 w 3914108"/>
              <a:gd name="connsiteY0" fmla="*/ 1806512 h 3587876"/>
              <a:gd name="connsiteX1" fmla="*/ 3914108 w 3914108"/>
              <a:gd name="connsiteY1" fmla="*/ 0 h 3587876"/>
              <a:gd name="connsiteX2" fmla="*/ 3914108 w 3914108"/>
              <a:gd name="connsiteY2" fmla="*/ 1647635 h 3587876"/>
              <a:gd name="connsiteX3" fmla="*/ 50197 w 3914108"/>
              <a:gd name="connsiteY3" fmla="*/ 3587877 h 3587876"/>
            </a:gdLst>
            <a:ahLst/>
            <a:cxnLst>
              <a:cxn ang="0">
                <a:pos x="connsiteX0" y="connsiteY0"/>
              </a:cxn>
              <a:cxn ang="0">
                <a:pos x="connsiteX1" y="connsiteY1"/>
              </a:cxn>
              <a:cxn ang="0">
                <a:pos x="connsiteX2" y="connsiteY2"/>
              </a:cxn>
              <a:cxn ang="0">
                <a:pos x="connsiteX3" y="connsiteY3"/>
              </a:cxn>
            </a:cxnLst>
            <a:rect l="l" t="t" r="r" b="b"/>
            <a:pathLst>
              <a:path w="5707" h="4666">
                <a:moveTo>
                  <a:pt x="5707" y="0"/>
                </a:moveTo>
                <a:lnTo>
                  <a:pt x="5707" y="2595"/>
                </a:lnTo>
                <a:lnTo>
                  <a:pt x="1582" y="4666"/>
                </a:lnTo>
                <a:lnTo>
                  <a:pt x="0" y="4666"/>
                </a:lnTo>
                <a:lnTo>
                  <a:pt x="0" y="2634"/>
                </a:lnTo>
                <a:lnTo>
                  <a:pt x="5707" y="0"/>
                </a:lnTo>
                <a:close/>
              </a:path>
            </a:pathLst>
          </a:custGeom>
          <a:solidFill>
            <a:schemeClr val="bg1">
              <a:alpha val="25000"/>
            </a:scheme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68" name="任意多边形: 形状 167"/>
          <p:cNvSpPr/>
          <p:nvPr userDrawn="1">
            <p:custDataLst>
              <p:tags r:id="rId10"/>
            </p:custDataLst>
          </p:nvPr>
        </p:nvSpPr>
        <p:spPr>
          <a:xfrm flipH="1">
            <a:off x="6948170" y="3528695"/>
            <a:ext cx="1122045" cy="1162050"/>
          </a:xfrm>
          <a:custGeom>
            <a:avLst/>
            <a:gdLst>
              <a:gd name="connsiteX0" fmla="*/ 390239 w 886491"/>
              <a:gd name="connsiteY0" fmla="*/ 161735 h 917680"/>
              <a:gd name="connsiteX1" fmla="*/ 886492 w 886491"/>
              <a:gd name="connsiteY1" fmla="*/ 0 h 917680"/>
              <a:gd name="connsiteX2" fmla="*/ 446056 w 886491"/>
              <a:gd name="connsiteY2" fmla="*/ 889349 h 917680"/>
              <a:gd name="connsiteX3" fmla="*/ 0 w 886491"/>
              <a:gd name="connsiteY3" fmla="*/ 864299 h 917680"/>
              <a:gd name="connsiteX4" fmla="*/ 390239 w 886491"/>
              <a:gd name="connsiteY4" fmla="*/ 161735 h 917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6491" h="917680">
                <a:moveTo>
                  <a:pt x="390239" y="161735"/>
                </a:moveTo>
                <a:cubicBezTo>
                  <a:pt x="390239" y="161735"/>
                  <a:pt x="454342" y="323469"/>
                  <a:pt x="886492" y="0"/>
                </a:cubicBezTo>
                <a:cubicBezTo>
                  <a:pt x="886492" y="0"/>
                  <a:pt x="705326" y="685800"/>
                  <a:pt x="446056" y="889349"/>
                </a:cubicBezTo>
                <a:cubicBezTo>
                  <a:pt x="446056" y="889349"/>
                  <a:pt x="108775" y="967454"/>
                  <a:pt x="0" y="864299"/>
                </a:cubicBezTo>
                <a:cubicBezTo>
                  <a:pt x="-95" y="864203"/>
                  <a:pt x="309372" y="735997"/>
                  <a:pt x="390239" y="161735"/>
                </a:cubicBezTo>
                <a:close/>
              </a:path>
            </a:pathLst>
          </a:custGeom>
          <a:gradFill>
            <a:gsLst>
              <a:gs pos="0">
                <a:schemeClr val="accent2">
                  <a:lumMod val="40000"/>
                  <a:lumOff val="60000"/>
                  <a:alpha val="41000"/>
                </a:schemeClr>
              </a:gs>
              <a:gs pos="56000">
                <a:srgbClr val="FFFFFF">
                  <a:alpha val="88000"/>
                </a:srgbClr>
              </a:gs>
            </a:gsLst>
            <a:lin ang="1080000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167" name="任意多边形: 形状 166"/>
          <p:cNvSpPr/>
          <p:nvPr userDrawn="1">
            <p:custDataLst>
              <p:tags r:id="rId11"/>
            </p:custDataLst>
          </p:nvPr>
        </p:nvSpPr>
        <p:spPr>
          <a:xfrm>
            <a:off x="6445346" y="2041381"/>
            <a:ext cx="998029" cy="522258"/>
          </a:xfrm>
          <a:custGeom>
            <a:avLst/>
            <a:gdLst>
              <a:gd name="connsiteX0" fmla="*/ 0 w 998029"/>
              <a:gd name="connsiteY0" fmla="*/ 0 h 522258"/>
              <a:gd name="connsiteX1" fmla="*/ 521303 w 998029"/>
              <a:gd name="connsiteY1" fmla="*/ 30671 h 522258"/>
              <a:gd name="connsiteX2" fmla="*/ 998030 w 998029"/>
              <a:gd name="connsiteY2" fmla="*/ 501777 h 522258"/>
              <a:gd name="connsiteX3" fmla="*/ 0 w 998029"/>
              <a:gd name="connsiteY3" fmla="*/ 0 h 522258"/>
            </a:gdLst>
            <a:ahLst/>
            <a:cxnLst>
              <a:cxn ang="0">
                <a:pos x="connsiteX0" y="connsiteY0"/>
              </a:cxn>
              <a:cxn ang="0">
                <a:pos x="connsiteX1" y="connsiteY1"/>
              </a:cxn>
              <a:cxn ang="0">
                <a:pos x="connsiteX2" y="connsiteY2"/>
              </a:cxn>
              <a:cxn ang="0">
                <a:pos x="connsiteX3" y="connsiteY3"/>
              </a:cxn>
            </a:cxnLst>
            <a:rect l="l" t="t" r="r" b="b"/>
            <a:pathLst>
              <a:path w="998029" h="522258">
                <a:moveTo>
                  <a:pt x="0" y="0"/>
                </a:moveTo>
                <a:lnTo>
                  <a:pt x="521303" y="30671"/>
                </a:lnTo>
                <a:cubicBezTo>
                  <a:pt x="521303" y="30671"/>
                  <a:pt x="376333" y="588264"/>
                  <a:pt x="998030" y="501777"/>
                </a:cubicBezTo>
                <a:cubicBezTo>
                  <a:pt x="998030" y="501777"/>
                  <a:pt x="161639" y="677418"/>
                  <a:pt x="0" y="0"/>
                </a:cubicBezTo>
                <a:close/>
              </a:path>
            </a:pathLst>
          </a:custGeom>
          <a:gradFill>
            <a:gsLst>
              <a:gs pos="0">
                <a:schemeClr val="accent2">
                  <a:lumMod val="40000"/>
                  <a:lumOff val="60000"/>
                  <a:alpha val="55000"/>
                </a:schemeClr>
              </a:gs>
              <a:gs pos="56000">
                <a:srgbClr val="FFFFFF">
                  <a:alpha val="73000"/>
                </a:srgbClr>
              </a:gs>
            </a:gsLst>
            <a:lin ang="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7" name="椭圆 6"/>
          <p:cNvSpPr/>
          <p:nvPr userDrawn="1">
            <p:custDataLst>
              <p:tags r:id="rId12"/>
            </p:custDataLst>
          </p:nvPr>
        </p:nvSpPr>
        <p:spPr>
          <a:xfrm>
            <a:off x="11330305" y="3051175"/>
            <a:ext cx="238760" cy="238760"/>
          </a:xfrm>
          <a:prstGeom prst="ellipse">
            <a:avLst/>
          </a:prstGeom>
          <a:gradFill>
            <a:gsLst>
              <a:gs pos="26000">
                <a:srgbClr val="FFFFFF">
                  <a:alpha val="0"/>
                </a:srgbClr>
              </a:gs>
              <a:gs pos="82000">
                <a:srgbClr val="FFFFFF"/>
              </a:gs>
            </a:gsLst>
            <a:lin ang="135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8" name="椭圆 7"/>
          <p:cNvSpPr/>
          <p:nvPr userDrawn="1">
            <p:custDataLst>
              <p:tags r:id="rId13"/>
            </p:custDataLst>
          </p:nvPr>
        </p:nvSpPr>
        <p:spPr>
          <a:xfrm>
            <a:off x="9458325" y="6012180"/>
            <a:ext cx="238760" cy="238760"/>
          </a:xfrm>
          <a:prstGeom prst="ellipse">
            <a:avLst/>
          </a:prstGeom>
          <a:gradFill>
            <a:gsLst>
              <a:gs pos="26000">
                <a:srgbClr val="FFFFFF">
                  <a:alpha val="0"/>
                </a:srgbClr>
              </a:gs>
              <a:gs pos="82000">
                <a:srgbClr val="FFFFFF"/>
              </a:gs>
            </a:gsLst>
            <a:lin ang="135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9" name="椭圆 8"/>
          <p:cNvSpPr/>
          <p:nvPr userDrawn="1">
            <p:custDataLst>
              <p:tags r:id="rId14"/>
            </p:custDataLst>
          </p:nvPr>
        </p:nvSpPr>
        <p:spPr>
          <a:xfrm>
            <a:off x="7261225" y="2820035"/>
            <a:ext cx="124460" cy="124460"/>
          </a:xfrm>
          <a:prstGeom prst="ellipse">
            <a:avLst/>
          </a:prstGeom>
          <a:gradFill>
            <a:gsLst>
              <a:gs pos="26000">
                <a:srgbClr val="FFFFFF">
                  <a:alpha val="0"/>
                </a:srgbClr>
              </a:gs>
              <a:gs pos="82000">
                <a:srgbClr val="FFFFFF"/>
              </a:gs>
            </a:gsLst>
            <a:lin ang="135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69" name="任意多边形: 形状 168"/>
          <p:cNvSpPr/>
          <p:nvPr userDrawn="1">
            <p:custDataLst>
              <p:tags r:id="rId15"/>
            </p:custDataLst>
          </p:nvPr>
        </p:nvSpPr>
        <p:spPr>
          <a:xfrm flipH="1">
            <a:off x="8196884" y="1782690"/>
            <a:ext cx="296573" cy="351300"/>
          </a:xfrm>
          <a:custGeom>
            <a:avLst/>
            <a:gdLst>
              <a:gd name="connsiteX0" fmla="*/ 16764 w 296573"/>
              <a:gd name="connsiteY0" fmla="*/ 172879 h 351300"/>
              <a:gd name="connsiteX1" fmla="*/ 0 w 296573"/>
              <a:gd name="connsiteY1" fmla="*/ 351282 h 351300"/>
              <a:gd name="connsiteX2" fmla="*/ 284322 w 296573"/>
              <a:gd name="connsiteY2" fmla="*/ 172879 h 351300"/>
              <a:gd name="connsiteX3" fmla="*/ 262033 w 296573"/>
              <a:gd name="connsiteY3" fmla="*/ 0 h 351300"/>
              <a:gd name="connsiteX4" fmla="*/ 16764 w 296573"/>
              <a:gd name="connsiteY4" fmla="*/ 172879 h 351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573" h="351300">
                <a:moveTo>
                  <a:pt x="16764" y="172879"/>
                </a:moveTo>
                <a:cubicBezTo>
                  <a:pt x="16764" y="172879"/>
                  <a:pt x="75343" y="256508"/>
                  <a:pt x="0" y="351282"/>
                </a:cubicBezTo>
                <a:cubicBezTo>
                  <a:pt x="0" y="351282"/>
                  <a:pt x="118491" y="356902"/>
                  <a:pt x="284322" y="172879"/>
                </a:cubicBezTo>
                <a:cubicBezTo>
                  <a:pt x="284322" y="172879"/>
                  <a:pt x="323374" y="86487"/>
                  <a:pt x="262033" y="0"/>
                </a:cubicBezTo>
                <a:cubicBezTo>
                  <a:pt x="262128" y="95"/>
                  <a:pt x="161735" y="136684"/>
                  <a:pt x="16764" y="172879"/>
                </a:cubicBezTo>
                <a:close/>
              </a:path>
            </a:pathLst>
          </a:custGeom>
          <a:gradFill>
            <a:gsLst>
              <a:gs pos="0">
                <a:schemeClr val="accent2">
                  <a:lumMod val="60000"/>
                  <a:lumOff val="40000"/>
                  <a:alpha val="10000"/>
                </a:schemeClr>
              </a:gs>
              <a:gs pos="100000">
                <a:schemeClr val="accent1"/>
              </a:gs>
            </a:gsLst>
            <a:lin ang="1350000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1" name="任意多边形 10"/>
          <p:cNvSpPr/>
          <p:nvPr userDrawn="1">
            <p:custDataLst>
              <p:tags r:id="rId16"/>
            </p:custDataLst>
          </p:nvPr>
        </p:nvSpPr>
        <p:spPr>
          <a:xfrm>
            <a:off x="6234906" y="0"/>
            <a:ext cx="1914843" cy="877570"/>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3016" h="1382">
                <a:moveTo>
                  <a:pt x="0" y="0"/>
                </a:moveTo>
                <a:lnTo>
                  <a:pt x="3016" y="0"/>
                </a:lnTo>
                <a:lnTo>
                  <a:pt x="3013" y="23"/>
                </a:lnTo>
                <a:cubicBezTo>
                  <a:pt x="2936" y="786"/>
                  <a:pt x="2291" y="1382"/>
                  <a:pt x="1508" y="1382"/>
                </a:cubicBezTo>
                <a:cubicBezTo>
                  <a:pt x="724" y="1382"/>
                  <a:pt x="80" y="786"/>
                  <a:pt x="2" y="23"/>
                </a:cubicBezTo>
                <a:lnTo>
                  <a:pt x="0" y="0"/>
                </a:lnTo>
                <a:close/>
              </a:path>
            </a:pathLst>
          </a:custGeom>
          <a:solidFill>
            <a:srgbClr val="FFFFFF"/>
          </a:solidFill>
          <a:ln>
            <a:noFill/>
          </a:ln>
          <a:effectLst>
            <a:glow rad="1689100">
              <a:srgbClr val="FFFFFF">
                <a:alpha val="84000"/>
              </a:srgbClr>
            </a:glow>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2" name="任意多边形 11"/>
          <p:cNvSpPr>
            <a:spLocks noChangeAspect="1"/>
          </p:cNvSpPr>
          <p:nvPr userDrawn="1">
            <p:custDataLst>
              <p:tags r:id="rId17"/>
            </p:custDataLst>
          </p:nvPr>
        </p:nvSpPr>
        <p:spPr>
          <a:xfrm>
            <a:off x="6405723" y="0"/>
            <a:ext cx="1747199" cy="84645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2751" h="1333">
                <a:moveTo>
                  <a:pt x="0" y="0"/>
                </a:moveTo>
                <a:lnTo>
                  <a:pt x="2751" y="0"/>
                </a:lnTo>
                <a:lnTo>
                  <a:pt x="2750" y="27"/>
                </a:lnTo>
                <a:cubicBezTo>
                  <a:pt x="2714" y="755"/>
                  <a:pt x="2112" y="1333"/>
                  <a:pt x="1376" y="1333"/>
                </a:cubicBezTo>
                <a:cubicBezTo>
                  <a:pt x="639" y="1333"/>
                  <a:pt x="38" y="755"/>
                  <a:pt x="1" y="27"/>
                </a:cubicBezTo>
                <a:lnTo>
                  <a:pt x="0" y="0"/>
                </a:lnTo>
                <a:close/>
              </a:path>
            </a:pathLst>
          </a:custGeom>
          <a:gradFill>
            <a:gsLst>
              <a:gs pos="21000">
                <a:srgbClr val="FFF4DA">
                  <a:alpha val="30000"/>
                </a:srgbClr>
              </a:gs>
              <a:gs pos="50000">
                <a:srgbClr val="FFE6AA">
                  <a:alpha val="25000"/>
                </a:srgbClr>
              </a:gs>
              <a:gs pos="0">
                <a:srgbClr val="FFFFFF"/>
              </a:gs>
              <a:gs pos="85000">
                <a:srgbClr val="FFFFFF"/>
              </a:gs>
            </a:gsLst>
            <a:lin ang="3600000" scaled="0"/>
          </a:gradFill>
          <a:ln>
            <a:noFill/>
          </a:ln>
          <a:effectLst>
            <a:glow rad="1524000">
              <a:schemeClr val="accent2">
                <a:lumMod val="20000"/>
                <a:lumOff val="80000"/>
                <a:alpha val="15000"/>
              </a:schemeClr>
            </a:glow>
          </a:effectLst>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compatLnSpc="1">
            <a:noAutofit/>
          </a:bodyPr>
          <a:lstStyle/>
          <a:p>
            <a:pPr lvl="0" algn="ctr">
              <a:buClrTx/>
              <a:buSzTx/>
              <a:buFontTx/>
            </a:pPr>
            <a:endParaRPr lang="zh-CN" altLang="en-US">
              <a:sym typeface="+mn-ea"/>
            </a:endParaRPr>
          </a:p>
        </p:txBody>
      </p:sp>
      <p:sp>
        <p:nvSpPr>
          <p:cNvPr id="13" name="任意多边形: 形状 166"/>
          <p:cNvSpPr/>
          <p:nvPr userDrawn="1">
            <p:custDataLst>
              <p:tags r:id="rId18"/>
            </p:custDataLst>
          </p:nvPr>
        </p:nvSpPr>
        <p:spPr>
          <a:xfrm rot="8760000">
            <a:off x="9117965" y="673100"/>
            <a:ext cx="447675" cy="234315"/>
          </a:xfrm>
          <a:custGeom>
            <a:avLst/>
            <a:gdLst>
              <a:gd name="connsiteX0" fmla="*/ 0 w 998029"/>
              <a:gd name="connsiteY0" fmla="*/ 0 h 522258"/>
              <a:gd name="connsiteX1" fmla="*/ 521303 w 998029"/>
              <a:gd name="connsiteY1" fmla="*/ 30671 h 522258"/>
              <a:gd name="connsiteX2" fmla="*/ 998030 w 998029"/>
              <a:gd name="connsiteY2" fmla="*/ 501777 h 522258"/>
              <a:gd name="connsiteX3" fmla="*/ 0 w 998029"/>
              <a:gd name="connsiteY3" fmla="*/ 0 h 522258"/>
            </a:gdLst>
            <a:ahLst/>
            <a:cxnLst>
              <a:cxn ang="0">
                <a:pos x="connsiteX0" y="connsiteY0"/>
              </a:cxn>
              <a:cxn ang="0">
                <a:pos x="connsiteX1" y="connsiteY1"/>
              </a:cxn>
              <a:cxn ang="0">
                <a:pos x="connsiteX2" y="connsiteY2"/>
              </a:cxn>
              <a:cxn ang="0">
                <a:pos x="connsiteX3" y="connsiteY3"/>
              </a:cxn>
            </a:cxnLst>
            <a:rect l="l" t="t" r="r" b="b"/>
            <a:pathLst>
              <a:path w="998029" h="522258">
                <a:moveTo>
                  <a:pt x="0" y="0"/>
                </a:moveTo>
                <a:lnTo>
                  <a:pt x="521303" y="30671"/>
                </a:lnTo>
                <a:cubicBezTo>
                  <a:pt x="521303" y="30671"/>
                  <a:pt x="376333" y="588264"/>
                  <a:pt x="998030" y="501777"/>
                </a:cubicBezTo>
                <a:cubicBezTo>
                  <a:pt x="998030" y="501777"/>
                  <a:pt x="161639" y="677418"/>
                  <a:pt x="0" y="0"/>
                </a:cubicBezTo>
                <a:close/>
              </a:path>
            </a:pathLst>
          </a:custGeom>
          <a:gradFill>
            <a:gsLst>
              <a:gs pos="0">
                <a:schemeClr val="accent2">
                  <a:lumMod val="60000"/>
                  <a:lumOff val="40000"/>
                  <a:alpha val="10000"/>
                </a:schemeClr>
              </a:gs>
              <a:gs pos="100000">
                <a:schemeClr val="accent1">
                  <a:alpha val="54000"/>
                </a:schemeClr>
              </a:gs>
            </a:gsLst>
            <a:lin ang="1350000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15" name="任意多边形: 形状 165"/>
          <p:cNvSpPr/>
          <p:nvPr userDrawn="1">
            <p:custDataLst>
              <p:tags r:id="rId19"/>
            </p:custDataLst>
          </p:nvPr>
        </p:nvSpPr>
        <p:spPr>
          <a:xfrm rot="5400000" flipH="1">
            <a:off x="10118585" y="4784585"/>
            <a:ext cx="1970686" cy="2176145"/>
          </a:xfrm>
          <a:custGeom>
            <a:avLst/>
            <a:gdLst>
              <a:gd name="connsiteX0" fmla="*/ 1495425 w 1495425"/>
              <a:gd name="connsiteY0" fmla="*/ 2795207 h 2795206"/>
              <a:gd name="connsiteX1" fmla="*/ 1067943 w 1495425"/>
              <a:gd name="connsiteY1" fmla="*/ 817721 h 2795206"/>
              <a:gd name="connsiteX2" fmla="*/ 56864 w 1495425"/>
              <a:gd name="connsiteY2" fmla="*/ 0 h 2795206"/>
              <a:gd name="connsiteX3" fmla="*/ 0 w 1495425"/>
              <a:gd name="connsiteY3" fmla="*/ 1642777 h 2795206"/>
              <a:gd name="connsiteX4" fmla="*/ 1495425 w 1495425"/>
              <a:gd name="connsiteY4" fmla="*/ 2795207 h 27952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3" h="3427">
                <a:moveTo>
                  <a:pt x="1226" y="0"/>
                </a:moveTo>
                <a:lnTo>
                  <a:pt x="1223" y="8"/>
                </a:lnTo>
                <a:cubicBezTo>
                  <a:pt x="409" y="2230"/>
                  <a:pt x="3103" y="3427"/>
                  <a:pt x="3103" y="3427"/>
                </a:cubicBezTo>
                <a:cubicBezTo>
                  <a:pt x="2273" y="3240"/>
                  <a:pt x="883" y="2000"/>
                  <a:pt x="96" y="1243"/>
                </a:cubicBezTo>
                <a:lnTo>
                  <a:pt x="60" y="1208"/>
                </a:lnTo>
                <a:lnTo>
                  <a:pt x="0" y="64"/>
                </a:lnTo>
                <a:lnTo>
                  <a:pt x="1226" y="0"/>
                </a:lnTo>
                <a:close/>
              </a:path>
            </a:pathLst>
          </a:custGeom>
          <a:gradFill>
            <a:gsLst>
              <a:gs pos="0">
                <a:schemeClr val="accent2">
                  <a:lumMod val="40000"/>
                  <a:lumOff val="60000"/>
                  <a:alpha val="9000"/>
                </a:schemeClr>
              </a:gs>
              <a:gs pos="43000">
                <a:srgbClr val="FFFFFF">
                  <a:alpha val="70000"/>
                </a:srgbClr>
              </a:gs>
            </a:gsLst>
            <a:lin ang="270000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28" name="任意多边形: 形状 168"/>
          <p:cNvSpPr/>
          <p:nvPr userDrawn="1">
            <p:custDataLst>
              <p:tags r:id="rId20"/>
            </p:custDataLst>
          </p:nvPr>
        </p:nvSpPr>
        <p:spPr>
          <a:xfrm flipH="1">
            <a:off x="6302375" y="1233170"/>
            <a:ext cx="235585" cy="279400"/>
          </a:xfrm>
          <a:custGeom>
            <a:avLst/>
            <a:gdLst>
              <a:gd name="connsiteX0" fmla="*/ 16764 w 296573"/>
              <a:gd name="connsiteY0" fmla="*/ 172879 h 351300"/>
              <a:gd name="connsiteX1" fmla="*/ 0 w 296573"/>
              <a:gd name="connsiteY1" fmla="*/ 351282 h 351300"/>
              <a:gd name="connsiteX2" fmla="*/ 284322 w 296573"/>
              <a:gd name="connsiteY2" fmla="*/ 172879 h 351300"/>
              <a:gd name="connsiteX3" fmla="*/ 262033 w 296573"/>
              <a:gd name="connsiteY3" fmla="*/ 0 h 351300"/>
              <a:gd name="connsiteX4" fmla="*/ 16764 w 296573"/>
              <a:gd name="connsiteY4" fmla="*/ 172879 h 351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573" h="351300">
                <a:moveTo>
                  <a:pt x="16764" y="172879"/>
                </a:moveTo>
                <a:cubicBezTo>
                  <a:pt x="16764" y="172879"/>
                  <a:pt x="75343" y="256508"/>
                  <a:pt x="0" y="351282"/>
                </a:cubicBezTo>
                <a:cubicBezTo>
                  <a:pt x="0" y="351282"/>
                  <a:pt x="118491" y="356902"/>
                  <a:pt x="284322" y="172879"/>
                </a:cubicBezTo>
                <a:cubicBezTo>
                  <a:pt x="284322" y="172879"/>
                  <a:pt x="323374" y="86487"/>
                  <a:pt x="262033" y="0"/>
                </a:cubicBezTo>
                <a:cubicBezTo>
                  <a:pt x="262128" y="95"/>
                  <a:pt x="161735" y="136684"/>
                  <a:pt x="16764" y="172879"/>
                </a:cubicBezTo>
                <a:close/>
              </a:path>
            </a:pathLst>
          </a:custGeom>
          <a:gradFill>
            <a:gsLst>
              <a:gs pos="0">
                <a:schemeClr val="accent2">
                  <a:lumMod val="60000"/>
                  <a:lumOff val="40000"/>
                  <a:alpha val="10000"/>
                </a:schemeClr>
              </a:gs>
              <a:gs pos="100000">
                <a:schemeClr val="accent1">
                  <a:alpha val="50000"/>
                </a:schemeClr>
              </a:gs>
            </a:gsLst>
            <a:lin ang="1350000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6" name="日期占位符 3"/>
          <p:cNvSpPr>
            <a:spLocks noGrp="1"/>
          </p:cNvSpPr>
          <p:nvPr>
            <p:ph type="dt" sz="half" idx="16385"/>
            <p:custDataLst>
              <p:tags r:id="rId21"/>
            </p:custDataLst>
          </p:nvPr>
        </p:nvSpPr>
        <p:spPr/>
        <p:txBody>
          <a:bodyPr wrap="square">
            <a:normAutofit/>
          </a:bodyPr>
          <a:lstStyle/>
          <a:p>
            <a:fld id="{5592522B-0F24-4480-B9DD-A9474A6880D6}" type="datetimeFigureOut">
              <a:rPr lang="zh-CN" altLang="en-US" smtClean="0"/>
            </a:fld>
            <a:endParaRPr lang="zh-CN" altLang="en-US"/>
          </a:p>
        </p:txBody>
      </p:sp>
      <p:sp>
        <p:nvSpPr>
          <p:cNvPr id="17" name="页脚占位符 4"/>
          <p:cNvSpPr>
            <a:spLocks noGrp="1"/>
          </p:cNvSpPr>
          <p:nvPr>
            <p:ph type="ftr" sz="quarter" idx="16386"/>
            <p:custDataLst>
              <p:tags r:id="rId22"/>
            </p:custDataLst>
          </p:nvPr>
        </p:nvSpPr>
        <p:spPr/>
        <p:txBody>
          <a:bodyPr>
            <a:normAutofit/>
          </a:bodyPr>
          <a:lstStyle/>
          <a:p>
            <a:endParaRPr lang="zh-CN" altLang="en-US" dirty="0"/>
          </a:p>
        </p:txBody>
      </p:sp>
      <p:sp>
        <p:nvSpPr>
          <p:cNvPr id="18" name="灯片编号占位符 5"/>
          <p:cNvSpPr>
            <a:spLocks noGrp="1"/>
          </p:cNvSpPr>
          <p:nvPr>
            <p:ph type="sldNum" sz="quarter" idx="16387"/>
            <p:custDataLst>
              <p:tags r:id="rId23"/>
            </p:custDataLst>
          </p:nvPr>
        </p:nvSpPr>
        <p:spPr>
          <a:xfrm>
            <a:off x="8247380" y="6356350"/>
            <a:ext cx="2743200" cy="365125"/>
          </a:xfrm>
        </p:spPr>
        <p:txBody>
          <a:bodyPr wrap="square">
            <a:normAutofit/>
          </a:bodyPr>
          <a:lstStyle/>
          <a:p>
            <a:fld id="{BE5F26B5-172A-4DC2-B0B7-181CFC56B87C}" type="slidenum">
              <a:rPr lang="zh-CN" altLang="en-US" smtClean="0"/>
            </a:fld>
            <a:endParaRPr lang="zh-CN" altLang="en-US"/>
          </a:p>
        </p:txBody>
      </p:sp>
      <p:sp>
        <p:nvSpPr>
          <p:cNvPr id="187" name="图形 185"/>
          <p:cNvSpPr/>
          <p:nvPr userDrawn="1">
            <p:custDataLst>
              <p:tags r:id="rId24"/>
            </p:custDataLst>
          </p:nvPr>
        </p:nvSpPr>
        <p:spPr>
          <a:xfrm rot="16200000">
            <a:off x="50703" y="5350411"/>
            <a:ext cx="1080966" cy="1182371"/>
          </a:xfrm>
          <a:custGeom>
            <a:avLst/>
            <a:gdLst>
              <a:gd name="connsiteX0" fmla="*/ 640099 w 876985"/>
              <a:gd name="connsiteY0" fmla="*/ 618839 h 1179194"/>
              <a:gd name="connsiteX1" fmla="*/ 7258 w 876985"/>
              <a:gd name="connsiteY1" fmla="*/ 1179195 h 1179194"/>
              <a:gd name="connsiteX2" fmla="*/ 674865 w 876985"/>
              <a:gd name="connsiteY2" fmla="*/ 0 h 1179194"/>
              <a:gd name="connsiteX3" fmla="*/ 876986 w 876985"/>
              <a:gd name="connsiteY3" fmla="*/ 172879 h 1179194"/>
              <a:gd name="connsiteX4" fmla="*/ 640099 w 876985"/>
              <a:gd name="connsiteY4" fmla="*/ 618839 h 1179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 h="1862">
                <a:moveTo>
                  <a:pt x="511" y="0"/>
                </a:moveTo>
                <a:lnTo>
                  <a:pt x="1702" y="0"/>
                </a:lnTo>
                <a:lnTo>
                  <a:pt x="1334" y="694"/>
                </a:lnTo>
                <a:cubicBezTo>
                  <a:pt x="1334" y="694"/>
                  <a:pt x="0" y="317"/>
                  <a:pt x="15" y="1862"/>
                </a:cubicBezTo>
                <a:cubicBezTo>
                  <a:pt x="15" y="1862"/>
                  <a:pt x="-135" y="771"/>
                  <a:pt x="511" y="0"/>
                </a:cubicBezTo>
                <a:lnTo>
                  <a:pt x="511" y="0"/>
                </a:lnTo>
                <a:close/>
              </a:path>
            </a:pathLst>
          </a:custGeom>
          <a:gradFill>
            <a:gsLst>
              <a:gs pos="0">
                <a:schemeClr val="accent2">
                  <a:lumMod val="40000"/>
                  <a:lumOff val="60000"/>
                  <a:alpha val="96000"/>
                </a:schemeClr>
              </a:gs>
              <a:gs pos="48000">
                <a:schemeClr val="accent1">
                  <a:lumMod val="60000"/>
                  <a:lumOff val="40000"/>
                  <a:alpha val="13000"/>
                </a:schemeClr>
              </a:gs>
            </a:gsLst>
            <a:lin ang="270000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20" name="Text Placeholder 19"/>
          <p:cNvSpPr>
            <a:spLocks noGrp="1"/>
          </p:cNvSpPr>
          <p:nvPr>
            <p:ph type="body" idx="16389" hasCustomPrompt="1"/>
            <p:custDataLst>
              <p:tags r:id="rId25"/>
            </p:custDataLst>
          </p:nvPr>
        </p:nvSpPr>
        <p:spPr>
          <a:xfrm>
            <a:off x="1016000" y="1651000"/>
            <a:ext cx="6097058" cy="457200"/>
          </a:xfrm>
          <a:noFill/>
        </p:spPr>
        <p:txBody>
          <a:bodyPr vert="horz" lIns="0" tIns="0" rIns="0" bIns="0" anchor="t">
            <a:normAutofit/>
          </a:bodyPr>
          <a:lstStyle>
            <a:lvl1pPr marL="0" indent="0" algn="l">
              <a:lnSpc>
                <a:spcPct val="125000"/>
              </a:lnSpc>
              <a:spcBef>
                <a:spcPct val="0"/>
              </a:spcBef>
              <a:spcAft>
                <a:spcPct val="0"/>
              </a:spcAft>
              <a:buNone/>
              <a:defRPr sz="2400" b="0" spc="0">
                <a:solidFill>
                  <a:schemeClr val="tx1">
                    <a:lumMod val="85000"/>
                    <a:lumOff val="15000"/>
                  </a:schemeClr>
                </a:solidFill>
              </a:defRPr>
            </a:lvl1pPr>
          </a:lstStyle>
          <a:p>
            <a:pPr lvl="0"/>
            <a:r>
              <a:rPr lang="zh-CN" altLang="en-US" smtClean="0"/>
              <a:t>20XX YEAR</a:t>
            </a:r>
            <a:endParaRPr lang="zh-CN" altLang="en-US" smtClean="0"/>
          </a:p>
        </p:txBody>
      </p:sp>
      <p:sp>
        <p:nvSpPr>
          <p:cNvPr id="30" name="椭圆 29"/>
          <p:cNvSpPr/>
          <p:nvPr userDrawn="1">
            <p:custDataLst>
              <p:tags r:id="rId26"/>
            </p:custDataLst>
          </p:nvPr>
        </p:nvSpPr>
        <p:spPr>
          <a:xfrm rot="1440000">
            <a:off x="6597015" y="4921250"/>
            <a:ext cx="546735" cy="546735"/>
          </a:xfrm>
          <a:prstGeom prst="ellipse">
            <a:avLst/>
          </a:prstGeom>
          <a:gradFill>
            <a:gsLst>
              <a:gs pos="33000">
                <a:srgbClr val="FFFFFF">
                  <a:alpha val="0"/>
                </a:srgbClr>
              </a:gs>
              <a:gs pos="82000">
                <a:srgbClr val="FFFFFF"/>
              </a:gs>
            </a:gsLst>
            <a:lin ang="135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6" name="标题 1" descr="7b0a2020202022776f7264617274223a20227b5c2269645c223a32353030343634352c5c227469645c223a5c225c227d220a7d0a"/>
          <p:cNvSpPr>
            <a:spLocks noGrp="1"/>
          </p:cNvSpPr>
          <p:nvPr>
            <p:ph type="ctrTitle" idx="16388" hasCustomPrompt="1"/>
            <p:custDataLst>
              <p:tags r:id="rId27"/>
            </p:custDataLst>
          </p:nvPr>
        </p:nvSpPr>
        <p:spPr>
          <a:xfrm>
            <a:off x="1016000" y="2159000"/>
            <a:ext cx="6352646" cy="2540000"/>
          </a:xfrm>
          <a:noFill/>
        </p:spPr>
        <p:txBody>
          <a:bodyPr vert="horz" wrap="square" lIns="0" tIns="0" rIns="0" bIns="0" anchor="t">
            <a:normAutofit/>
            <a:scene3d>
              <a:camera prst="perspectiveFront" fov="5400000"/>
              <a:lightRig rig="threePt" dir="t">
                <a:rot lat="0" lon="0" rev="5400000"/>
              </a:lightRig>
            </a:scene3d>
            <a:sp3d prstMaterial="softEdge">
              <a:contourClr>
                <a:srgbClr val="0F79FA"/>
              </a:contourClr>
            </a:sp3d>
          </a:bodyPr>
          <a:lstStyle>
            <a:lvl1pPr marL="0" indent="0" algn="l">
              <a:lnSpc>
                <a:spcPct val="100000"/>
              </a:lnSpc>
              <a:spcBef>
                <a:spcPct val="0"/>
              </a:spcBef>
              <a:spcAft>
                <a:spcPct val="0"/>
              </a:spcAft>
              <a:buNone/>
              <a:defRPr sz="6000" b="1" i="0" spc="0">
                <a:ln w="2071" cmpd="sng"/>
                <a:solidFill>
                  <a:schemeClr val="tx1">
                    <a:lumMod val="85000"/>
                    <a:lumOff val="15000"/>
                  </a:schemeClr>
                </a:solidFill>
                <a:effectLst/>
                <a:latin typeface="+mj-ea"/>
                <a:ea typeface="+mj-ea"/>
                <a:sym typeface="汉仪晓波舒黑W" panose="00020600040101010101" charset="-122"/>
              </a:defRPr>
            </a:lvl1pPr>
          </a:lstStyle>
          <a:p>
            <a:r>
              <a:rPr lang="zh-CN" altLang="en-US" dirty="0"/>
              <a:t>单击此处
添加文档标题</a:t>
            </a:r>
            <a:endParaRPr lang="zh-CN" altLang="en-US" dirty="0"/>
          </a:p>
        </p:txBody>
      </p:sp>
      <p:sp>
        <p:nvSpPr>
          <p:cNvPr id="24" name="署名占位符 10"/>
          <p:cNvSpPr>
            <a:spLocks noGrp="1"/>
          </p:cNvSpPr>
          <p:nvPr>
            <p:ph type="body" sz="quarter" idx="16390" hasCustomPrompt="1"/>
            <p:custDataLst>
              <p:tags r:id="rId28"/>
            </p:custDataLst>
          </p:nvPr>
        </p:nvSpPr>
        <p:spPr>
          <a:xfrm>
            <a:off x="1016000" y="4749800"/>
            <a:ext cx="2540882" cy="533400"/>
          </a:xfrm>
        </p:spPr>
        <p:txBody>
          <a:bodyPr vert="horz" wrap="square" lIns="0" tIns="0" rIns="0" bIns="0" anchor="ctr">
            <a:normAutofit/>
          </a:bodyPr>
          <a:lstStyle>
            <a:lvl1pPr marL="0" indent="0" algn="l">
              <a:lnSpc>
                <a:spcPct val="100000"/>
              </a:lnSpc>
              <a:spcBef>
                <a:spcPct val="0"/>
              </a:spcBef>
              <a:spcAft>
                <a:spcPct val="0"/>
              </a:spcAft>
              <a:buNone/>
              <a:defRPr sz="2000" spc="0"/>
            </a:lvl1pPr>
          </a:lstStyle>
          <a:p>
            <a:pPr lvl="0"/>
            <a:r>
              <a:rPr lang="zh-CN" altLang="en-US" dirty="0"/>
              <a:t>BY WPS</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584" y="482457"/>
            <a:ext cx="10972888" cy="711206"/>
          </a:xfrm>
        </p:spPr>
        <p:txBody>
          <a:bodyPr/>
          <a:lstStyle/>
          <a:p>
            <a:r>
              <a:rPr lang="zh-CN" altLang="en-US"/>
              <a:t>单击此处编辑母版标题样式</a:t>
            </a:r>
            <a:endParaRPr lang="zh-CN" altLang="en-US"/>
          </a:p>
        </p:txBody>
      </p:sp>
      <p:sp>
        <p:nvSpPr>
          <p:cNvPr id="3" name="内容占位符 2"/>
          <p:cNvSpPr>
            <a:spLocks noGrp="1"/>
          </p:cNvSpPr>
          <p:nvPr>
            <p:ph idx="1"/>
          </p:nvPr>
        </p:nvSpPr>
        <p:spPr>
          <a:xfrm>
            <a:off x="609556" y="1524000"/>
            <a:ext cx="10972888" cy="47244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 name="日期占位符 9"/>
          <p:cNvSpPr>
            <a:spLocks noGrp="1"/>
          </p:cNvSpPr>
          <p:nvPr>
            <p:ph type="dt" sz="half" idx="2"/>
            <p:custDataLst>
              <p:tags r:id="rId2"/>
            </p:custDataLst>
          </p:nvPr>
        </p:nvSpPr>
        <p:spPr>
          <a:xfrm>
            <a:off x="605155" y="6314440"/>
            <a:ext cx="2707005" cy="316865"/>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11" name="页脚占位符 10"/>
          <p:cNvSpPr>
            <a:spLocks noGrp="1"/>
          </p:cNvSpPr>
          <p:nvPr>
            <p:ph type="ftr" sz="quarter" idx="3"/>
            <p:custDataLst>
              <p:tags r:id="rId3"/>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12" name="灯片编号占位符 11"/>
          <p:cNvSpPr>
            <a:spLocks noGrp="1"/>
          </p:cNvSpPr>
          <p:nvPr>
            <p:ph type="sldNum" sz="quarter" idx="4"/>
            <p:custDataLst>
              <p:tags r:id="rId4"/>
            </p:custDataLst>
          </p:nvPr>
        </p:nvSpPr>
        <p:spPr>
          <a:xfrm>
            <a:off x="8877300" y="6314440"/>
            <a:ext cx="2711450" cy="316865"/>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showMasterSp="0" userDrawn="1">
  <p:cSld name="章节页-1-2_5">
    <p:spTree>
      <p:nvGrpSpPr>
        <p:cNvPr id="1" name=""/>
        <p:cNvGrpSpPr/>
        <p:nvPr/>
      </p:nvGrpSpPr>
      <p:grpSpPr>
        <a:xfrm>
          <a:off x="0" y="0"/>
          <a:ext cx="0" cy="0"/>
          <a:chOff x="0" y="0"/>
          <a:chExt cx="0" cy="0"/>
        </a:xfrm>
      </p:grpSpPr>
      <p:sp>
        <p:nvSpPr>
          <p:cNvPr id="40" name="矩形 39"/>
          <p:cNvSpPr/>
          <p:nvPr userDrawn="1">
            <p:custDataLst>
              <p:tags r:id="rId2"/>
            </p:custDataLst>
          </p:nvPr>
        </p:nvSpPr>
        <p:spPr>
          <a:xfrm>
            <a:off x="318" y="0"/>
            <a:ext cx="12191365" cy="6858000"/>
          </a:xfrm>
          <a:prstGeom prst="rect">
            <a:avLst/>
          </a:prstGeom>
          <a:gradFill>
            <a:gsLst>
              <a:gs pos="11000">
                <a:schemeClr val="accent1">
                  <a:lumMod val="75000"/>
                  <a:alpha val="65000"/>
                </a:schemeClr>
              </a:gs>
              <a:gs pos="48000">
                <a:schemeClr val="accent2">
                  <a:lumMod val="40000"/>
                  <a:lumOff val="60000"/>
                  <a:alpha val="35000"/>
                </a:schemeClr>
              </a:gs>
              <a:gs pos="82000">
                <a:srgbClr val="FFFFFF">
                  <a:alpha val="12000"/>
                </a:srgbClr>
              </a:gs>
            </a:gsLst>
            <a:lin ang="162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9" name="日期占位符 4"/>
          <p:cNvSpPr>
            <a:spLocks noGrp="1"/>
          </p:cNvSpPr>
          <p:nvPr>
            <p:ph type="dt" sz="half" idx="16385"/>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10" name="页脚占位符 5"/>
          <p:cNvSpPr>
            <a:spLocks noGrp="1"/>
          </p:cNvSpPr>
          <p:nvPr>
            <p:ph type="ftr" sz="quarter" idx="16386"/>
            <p:custDataLst>
              <p:tags r:id="rId4"/>
            </p:custDataLst>
          </p:nvPr>
        </p:nvSpPr>
        <p:spPr/>
        <p:txBody>
          <a:bodyPr/>
          <a:lstStyle/>
          <a:p>
            <a:endParaRPr lang="zh-CN" altLang="en-US"/>
          </a:p>
        </p:txBody>
      </p:sp>
      <p:sp>
        <p:nvSpPr>
          <p:cNvPr id="11" name="灯片编号占位符 6"/>
          <p:cNvSpPr>
            <a:spLocks noGrp="1"/>
          </p:cNvSpPr>
          <p:nvPr>
            <p:ph type="sldNum" sz="quarter" idx="16387"/>
            <p:custDataLst>
              <p:tags r:id="rId5"/>
            </p:custDataLst>
          </p:nvPr>
        </p:nvSpPr>
        <p:spPr/>
        <p:txBody>
          <a:bodyPr wrap="square">
            <a:normAutofit/>
          </a:bodyPr>
          <a:lstStyle/>
          <a:p>
            <a:fld id="{BE5F26B5-172A-4DC2-B0B7-181CFC56B87C}" type="slidenum">
              <a:rPr lang="zh-CN" altLang="en-US" smtClean="0"/>
            </a:fld>
            <a:endParaRPr lang="zh-CN" altLang="en-US"/>
          </a:p>
        </p:txBody>
      </p:sp>
      <p:sp>
        <p:nvSpPr>
          <p:cNvPr id="140" name="任意多边形: 形状 139"/>
          <p:cNvSpPr/>
          <p:nvPr userDrawn="1">
            <p:custDataLst>
              <p:tags r:id="rId6"/>
            </p:custDataLst>
          </p:nvPr>
        </p:nvSpPr>
        <p:spPr>
          <a:xfrm flipH="1">
            <a:off x="7686040" y="4718685"/>
            <a:ext cx="4505960" cy="2075815"/>
          </a:xfrm>
          <a:custGeom>
            <a:avLst/>
            <a:gdLst>
              <a:gd name="connsiteX0" fmla="*/ 0 w 4505801"/>
              <a:gd name="connsiteY0" fmla="*/ 1245203 h 2075973"/>
              <a:gd name="connsiteX1" fmla="*/ 3666173 w 4505801"/>
              <a:gd name="connsiteY1" fmla="*/ 0 h 2075973"/>
              <a:gd name="connsiteX2" fmla="*/ 3666173 w 4505801"/>
              <a:gd name="connsiteY2" fmla="*/ 34385 h 2075973"/>
              <a:gd name="connsiteX3" fmla="*/ 3752183 w 4505801"/>
              <a:gd name="connsiteY3" fmla="*/ 1905 h 2075973"/>
              <a:gd name="connsiteX4" fmla="*/ 3752183 w 4505801"/>
              <a:gd name="connsiteY4" fmla="*/ 39053 h 2075973"/>
              <a:gd name="connsiteX5" fmla="*/ 3866007 w 4505801"/>
              <a:gd name="connsiteY5" fmla="*/ 3715 h 2075973"/>
              <a:gd name="connsiteX6" fmla="*/ 3866007 w 4505801"/>
              <a:gd name="connsiteY6" fmla="*/ 52007 h 2075973"/>
              <a:gd name="connsiteX7" fmla="*/ 3970592 w 4505801"/>
              <a:gd name="connsiteY7" fmla="*/ 10668 h 2075973"/>
              <a:gd name="connsiteX8" fmla="*/ 3970592 w 4505801"/>
              <a:gd name="connsiteY8" fmla="*/ 54388 h 2075973"/>
              <a:gd name="connsiteX9" fmla="*/ 4085273 w 4505801"/>
              <a:gd name="connsiteY9" fmla="*/ 4191 h 2075973"/>
              <a:gd name="connsiteX10" fmla="*/ 4085273 w 4505801"/>
              <a:gd name="connsiteY10" fmla="*/ 50673 h 2075973"/>
              <a:gd name="connsiteX11" fmla="*/ 4198716 w 4505801"/>
              <a:gd name="connsiteY11" fmla="*/ 9335 h 2075973"/>
              <a:gd name="connsiteX12" fmla="*/ 4198716 w 4505801"/>
              <a:gd name="connsiteY12" fmla="*/ 48292 h 2075973"/>
              <a:gd name="connsiteX13" fmla="*/ 4278154 w 4505801"/>
              <a:gd name="connsiteY13" fmla="*/ 13907 h 2075973"/>
              <a:gd name="connsiteX14" fmla="*/ 4278154 w 4505801"/>
              <a:gd name="connsiteY14" fmla="*/ 50197 h 2075973"/>
              <a:gd name="connsiteX15" fmla="*/ 4363593 w 4505801"/>
              <a:gd name="connsiteY15" fmla="*/ 16288 h 2075973"/>
              <a:gd name="connsiteX16" fmla="*/ 4363593 w 4505801"/>
              <a:gd name="connsiteY16" fmla="*/ 50197 h 2075973"/>
              <a:gd name="connsiteX17" fmla="*/ 4427316 w 4505801"/>
              <a:gd name="connsiteY17" fmla="*/ 20955 h 2075973"/>
              <a:gd name="connsiteX18" fmla="*/ 4427316 w 4505801"/>
              <a:gd name="connsiteY18" fmla="*/ 63151 h 2075973"/>
              <a:gd name="connsiteX19" fmla="*/ 4505801 w 4505801"/>
              <a:gd name="connsiteY19" fmla="*/ 40386 h 2075973"/>
              <a:gd name="connsiteX20" fmla="*/ 0 w 4505801"/>
              <a:gd name="connsiteY20" fmla="*/ 2075974 h 2075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505801" h="2075973">
                <a:moveTo>
                  <a:pt x="0" y="1245203"/>
                </a:moveTo>
                <a:lnTo>
                  <a:pt x="3666173" y="0"/>
                </a:lnTo>
                <a:lnTo>
                  <a:pt x="3666173" y="34385"/>
                </a:lnTo>
                <a:lnTo>
                  <a:pt x="3752183" y="1905"/>
                </a:lnTo>
                <a:lnTo>
                  <a:pt x="3752183" y="39053"/>
                </a:lnTo>
                <a:lnTo>
                  <a:pt x="3866007" y="3715"/>
                </a:lnTo>
                <a:lnTo>
                  <a:pt x="3866007" y="52007"/>
                </a:lnTo>
                <a:lnTo>
                  <a:pt x="3970592" y="10668"/>
                </a:lnTo>
                <a:lnTo>
                  <a:pt x="3970592" y="54388"/>
                </a:lnTo>
                <a:lnTo>
                  <a:pt x="4085273" y="4191"/>
                </a:lnTo>
                <a:lnTo>
                  <a:pt x="4085273" y="50673"/>
                </a:lnTo>
                <a:lnTo>
                  <a:pt x="4198716" y="9335"/>
                </a:lnTo>
                <a:lnTo>
                  <a:pt x="4198716" y="48292"/>
                </a:lnTo>
                <a:lnTo>
                  <a:pt x="4278154" y="13907"/>
                </a:lnTo>
                <a:lnTo>
                  <a:pt x="4278154" y="50197"/>
                </a:lnTo>
                <a:lnTo>
                  <a:pt x="4363593" y="16288"/>
                </a:lnTo>
                <a:lnTo>
                  <a:pt x="4363593" y="50197"/>
                </a:lnTo>
                <a:lnTo>
                  <a:pt x="4427316" y="20955"/>
                </a:lnTo>
                <a:lnTo>
                  <a:pt x="4427316" y="63151"/>
                </a:lnTo>
                <a:lnTo>
                  <a:pt x="4505801" y="40386"/>
                </a:lnTo>
                <a:lnTo>
                  <a:pt x="0" y="2075974"/>
                </a:lnTo>
                <a:close/>
              </a:path>
            </a:pathLst>
          </a:custGeom>
          <a:solidFill>
            <a:schemeClr val="accent2">
              <a:lumMod val="20000"/>
              <a:lumOff val="80000"/>
              <a:alpha val="70000"/>
            </a:scheme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3" name="任意多边形: 形状 12"/>
          <p:cNvSpPr/>
          <p:nvPr userDrawn="1">
            <p:custDataLst>
              <p:tags r:id="rId7"/>
            </p:custDataLst>
          </p:nvPr>
        </p:nvSpPr>
        <p:spPr>
          <a:xfrm flipH="1">
            <a:off x="7801497" y="4754902"/>
            <a:ext cx="4390185" cy="1874606"/>
          </a:xfrm>
          <a:custGeom>
            <a:avLst/>
            <a:gdLst>
              <a:gd name="connsiteX0" fmla="*/ 3845311 w 4390185"/>
              <a:gd name="connsiteY0" fmla="*/ 30107 h 1874606"/>
              <a:gd name="connsiteX1" fmla="*/ 3850799 w 4390185"/>
              <a:gd name="connsiteY1" fmla="*/ 46629 h 1874606"/>
              <a:gd name="connsiteX2" fmla="*/ 2858 w 4390185"/>
              <a:gd name="connsiteY2" fmla="*/ 1443257 h 1874606"/>
              <a:gd name="connsiteX3" fmla="*/ 2896 w 4390185"/>
              <a:gd name="connsiteY3" fmla="*/ 1424770 h 1874606"/>
              <a:gd name="connsiteX4" fmla="*/ 3981424 w 4390185"/>
              <a:gd name="connsiteY4" fmla="*/ 20582 h 1874606"/>
              <a:gd name="connsiteX5" fmla="*/ 3987392 w 4390185"/>
              <a:gd name="connsiteY5" fmla="*/ 35988 h 1874606"/>
              <a:gd name="connsiteX6" fmla="*/ 303 w 4390185"/>
              <a:gd name="connsiteY6" fmla="*/ 1544269 h 1874606"/>
              <a:gd name="connsiteX7" fmla="*/ 340 w 4390185"/>
              <a:gd name="connsiteY7" fmla="*/ 1526798 h 1874606"/>
              <a:gd name="connsiteX8" fmla="*/ 3757771 w 4390185"/>
              <a:gd name="connsiteY8" fmla="*/ 17503 h 1874606"/>
              <a:gd name="connsiteX9" fmla="*/ 3763138 w 4390185"/>
              <a:gd name="connsiteY9" fmla="*/ 33116 h 1874606"/>
              <a:gd name="connsiteX10" fmla="*/ 0 w 4390185"/>
              <a:gd name="connsiteY10" fmla="*/ 1352945 h 1874606"/>
              <a:gd name="connsiteX11" fmla="*/ 37 w 4390185"/>
              <a:gd name="connsiteY11" fmla="*/ 1335474 h 1874606"/>
              <a:gd name="connsiteX12" fmla="*/ 4099068 w 4390185"/>
              <a:gd name="connsiteY12" fmla="*/ 17071 h 1874606"/>
              <a:gd name="connsiteX13" fmla="*/ 4104829 w 4390185"/>
              <a:gd name="connsiteY13" fmla="*/ 31877 h 1874606"/>
              <a:gd name="connsiteX14" fmla="*/ 342 w 4390185"/>
              <a:gd name="connsiteY14" fmla="*/ 1634233 h 1874606"/>
              <a:gd name="connsiteX15" fmla="*/ 379 w 4390185"/>
              <a:gd name="connsiteY15" fmla="*/ 1616762 h 1874606"/>
              <a:gd name="connsiteX16" fmla="*/ 4214516 w 4390185"/>
              <a:gd name="connsiteY16" fmla="*/ 14986 h 1874606"/>
              <a:gd name="connsiteX17" fmla="*/ 4220878 w 4390185"/>
              <a:gd name="connsiteY17" fmla="*/ 29586 h 1874606"/>
              <a:gd name="connsiteX18" fmla="*/ 250 w 4390185"/>
              <a:gd name="connsiteY18" fmla="*/ 1753116 h 1874606"/>
              <a:gd name="connsiteX19" fmla="*/ 287 w 4390185"/>
              <a:gd name="connsiteY19" fmla="*/ 1735644 h 1874606"/>
              <a:gd name="connsiteX20" fmla="*/ 4310504 w 4390185"/>
              <a:gd name="connsiteY20" fmla="*/ 14891 h 1874606"/>
              <a:gd name="connsiteX21" fmla="*/ 4320582 w 4390185"/>
              <a:gd name="connsiteY21" fmla="*/ 18812 h 1874606"/>
              <a:gd name="connsiteX22" fmla="*/ 4321820 w 4390185"/>
              <a:gd name="connsiteY22" fmla="*/ 22416 h 1874606"/>
              <a:gd name="connsiteX23" fmla="*/ 4316866 w 4390185"/>
              <a:gd name="connsiteY23" fmla="*/ 29490 h 1874606"/>
              <a:gd name="connsiteX24" fmla="*/ 3127787 w 4390185"/>
              <a:gd name="connsiteY24" fmla="*/ 537634 h 1874606"/>
              <a:gd name="connsiteX25" fmla="*/ 4383616 w 4390185"/>
              <a:gd name="connsiteY25" fmla="*/ 16616 h 1874606"/>
              <a:gd name="connsiteX26" fmla="*/ 4390185 w 4390185"/>
              <a:gd name="connsiteY26" fmla="*/ 31816 h 1874606"/>
              <a:gd name="connsiteX27" fmla="*/ 1728098 w 4390185"/>
              <a:gd name="connsiteY27" fmla="*/ 1136308 h 1874606"/>
              <a:gd name="connsiteX28" fmla="*/ 383 w 4390185"/>
              <a:gd name="connsiteY28" fmla="*/ 1874606 h 1874606"/>
              <a:gd name="connsiteX29" fmla="*/ 420 w 4390185"/>
              <a:gd name="connsiteY29" fmla="*/ 1857135 h 1874606"/>
              <a:gd name="connsiteX30" fmla="*/ 1428914 w 4390185"/>
              <a:gd name="connsiteY30" fmla="*/ 1246544 h 1874606"/>
              <a:gd name="connsiteX31" fmla="*/ 1427676 w 4390185"/>
              <a:gd name="connsiteY31" fmla="*/ 1242941 h 1874606"/>
              <a:gd name="connsiteX32" fmla="*/ 1718133 w 4390185"/>
              <a:gd name="connsiteY32" fmla="*/ 1122947 h 1874606"/>
              <a:gd name="connsiteX33" fmla="*/ 3670171 w 4390185"/>
              <a:gd name="connsiteY33" fmla="*/ 0 h 1874606"/>
              <a:gd name="connsiteX34" fmla="*/ 3675539 w 4390185"/>
              <a:gd name="connsiteY34" fmla="*/ 15613 h 1874606"/>
              <a:gd name="connsiteX35" fmla="*/ 430 w 4390185"/>
              <a:gd name="connsiteY35" fmla="*/ 1278993 h 1874606"/>
              <a:gd name="connsiteX36" fmla="*/ 468 w 4390185"/>
              <a:gd name="connsiteY36" fmla="*/ 1261522 h 1874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390185" h="1874606">
                <a:moveTo>
                  <a:pt x="3845311" y="30107"/>
                </a:moveTo>
                <a:lnTo>
                  <a:pt x="3850799" y="46629"/>
                </a:lnTo>
                <a:lnTo>
                  <a:pt x="2858" y="1443257"/>
                </a:lnTo>
                <a:lnTo>
                  <a:pt x="2896" y="1424770"/>
                </a:lnTo>
                <a:close/>
                <a:moveTo>
                  <a:pt x="3981424" y="20582"/>
                </a:moveTo>
                <a:lnTo>
                  <a:pt x="3987392" y="35988"/>
                </a:lnTo>
                <a:lnTo>
                  <a:pt x="303" y="1544269"/>
                </a:lnTo>
                <a:lnTo>
                  <a:pt x="340" y="1526798"/>
                </a:lnTo>
                <a:close/>
                <a:moveTo>
                  <a:pt x="3757771" y="17503"/>
                </a:moveTo>
                <a:lnTo>
                  <a:pt x="3763138" y="33116"/>
                </a:lnTo>
                <a:lnTo>
                  <a:pt x="0" y="1352945"/>
                </a:lnTo>
                <a:lnTo>
                  <a:pt x="37" y="1335474"/>
                </a:lnTo>
                <a:close/>
                <a:moveTo>
                  <a:pt x="4099068" y="17071"/>
                </a:moveTo>
                <a:lnTo>
                  <a:pt x="4104829" y="31877"/>
                </a:lnTo>
                <a:lnTo>
                  <a:pt x="342" y="1634233"/>
                </a:lnTo>
                <a:lnTo>
                  <a:pt x="379" y="1616762"/>
                </a:lnTo>
                <a:close/>
                <a:moveTo>
                  <a:pt x="4214516" y="14986"/>
                </a:moveTo>
                <a:lnTo>
                  <a:pt x="4220878" y="29586"/>
                </a:lnTo>
                <a:lnTo>
                  <a:pt x="250" y="1753116"/>
                </a:lnTo>
                <a:lnTo>
                  <a:pt x="287" y="1735644"/>
                </a:lnTo>
                <a:close/>
                <a:moveTo>
                  <a:pt x="4310504" y="14891"/>
                </a:moveTo>
                <a:cubicBezTo>
                  <a:pt x="4314501" y="12845"/>
                  <a:pt x="4319136" y="14609"/>
                  <a:pt x="4320582" y="18812"/>
                </a:cubicBezTo>
                <a:cubicBezTo>
                  <a:pt x="4320994" y="20013"/>
                  <a:pt x="4321407" y="21214"/>
                  <a:pt x="4321820" y="22416"/>
                </a:cubicBezTo>
                <a:cubicBezTo>
                  <a:pt x="4321445" y="25230"/>
                  <a:pt x="4319869" y="28458"/>
                  <a:pt x="4316866" y="29490"/>
                </a:cubicBezTo>
                <a:lnTo>
                  <a:pt x="3127787" y="537634"/>
                </a:lnTo>
                <a:lnTo>
                  <a:pt x="4383616" y="16616"/>
                </a:lnTo>
                <a:lnTo>
                  <a:pt x="4390185" y="31816"/>
                </a:lnTo>
                <a:lnTo>
                  <a:pt x="1728098" y="1136308"/>
                </a:lnTo>
                <a:lnTo>
                  <a:pt x="383" y="1874606"/>
                </a:lnTo>
                <a:lnTo>
                  <a:pt x="420" y="1857135"/>
                </a:lnTo>
                <a:lnTo>
                  <a:pt x="1428914" y="1246544"/>
                </a:lnTo>
                <a:lnTo>
                  <a:pt x="1427676" y="1242941"/>
                </a:lnTo>
                <a:lnTo>
                  <a:pt x="1718133" y="1122947"/>
                </a:lnTo>
                <a:close/>
                <a:moveTo>
                  <a:pt x="3670171" y="0"/>
                </a:moveTo>
                <a:lnTo>
                  <a:pt x="3675539" y="15613"/>
                </a:lnTo>
                <a:lnTo>
                  <a:pt x="430" y="1278993"/>
                </a:lnTo>
                <a:lnTo>
                  <a:pt x="468" y="1261522"/>
                </a:lnTo>
                <a:close/>
              </a:path>
            </a:pathLst>
          </a:custGeom>
          <a:solidFill>
            <a:srgbClr val="FFFFFF">
              <a:alpha val="42000"/>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pPr lvl="0"/>
            <a:endParaRPr lang="zh-CN" altLang="en-US">
              <a:solidFill>
                <a:schemeClr val="tx1"/>
              </a:solidFill>
            </a:endParaRPr>
          </a:p>
        </p:txBody>
      </p:sp>
      <p:sp>
        <p:nvSpPr>
          <p:cNvPr id="141" name="任意多边形: 形状 140"/>
          <p:cNvSpPr/>
          <p:nvPr userDrawn="1">
            <p:custDataLst>
              <p:tags r:id="rId8"/>
            </p:custDataLst>
          </p:nvPr>
        </p:nvSpPr>
        <p:spPr>
          <a:xfrm flipH="1">
            <a:off x="7690484" y="4747895"/>
            <a:ext cx="4501516" cy="2110105"/>
          </a:xfrm>
          <a:custGeom>
            <a:avLst/>
            <a:gdLst>
              <a:gd name="connsiteX0" fmla="*/ 0 w 4529708"/>
              <a:gd name="connsiteY0" fmla="*/ 4124611 h 4124610"/>
              <a:gd name="connsiteX1" fmla="*/ 4529709 w 4529708"/>
              <a:gd name="connsiteY1" fmla="*/ 4124611 h 4124610"/>
              <a:gd name="connsiteX2" fmla="*/ 4529709 w 4529708"/>
              <a:gd name="connsiteY2" fmla="*/ 0 h 4124610"/>
              <a:gd name="connsiteX3" fmla="*/ 23908 w 4529708"/>
              <a:gd name="connsiteY3" fmla="*/ 2035588 h 4124610"/>
            </a:gdLst>
            <a:ahLst/>
            <a:cxnLst>
              <a:cxn ang="0">
                <a:pos x="connsiteX0" y="connsiteY0"/>
              </a:cxn>
              <a:cxn ang="0">
                <a:pos x="connsiteX1" y="connsiteY1"/>
              </a:cxn>
              <a:cxn ang="0">
                <a:pos x="connsiteX2" y="connsiteY2"/>
              </a:cxn>
              <a:cxn ang="0">
                <a:pos x="connsiteX3" y="connsiteY3"/>
              </a:cxn>
            </a:cxnLst>
            <a:rect l="l" t="t" r="r" b="b"/>
            <a:pathLst>
              <a:path w="7089" h="3323">
                <a:moveTo>
                  <a:pt x="7089" y="0"/>
                </a:moveTo>
                <a:lnTo>
                  <a:pt x="7089" y="3323"/>
                </a:lnTo>
                <a:lnTo>
                  <a:pt x="0" y="3323"/>
                </a:lnTo>
                <a:lnTo>
                  <a:pt x="0" y="3153"/>
                </a:lnTo>
                <a:lnTo>
                  <a:pt x="7089" y="0"/>
                </a:lnTo>
                <a:close/>
              </a:path>
            </a:pathLst>
          </a:custGeom>
          <a:gradFill rotWithShape="0">
            <a:gsLst>
              <a:gs pos="0">
                <a:schemeClr val="accent1">
                  <a:alpha val="46000"/>
                </a:schemeClr>
              </a:gs>
              <a:gs pos="100000">
                <a:schemeClr val="accent2">
                  <a:lumMod val="40000"/>
                  <a:lumOff val="60000"/>
                </a:schemeClr>
              </a:gs>
            </a:gsLst>
            <a:lin ang="2700000" scaled="0"/>
          </a:gradFill>
          <a:ln w="9525" cap="flat">
            <a:gradFill>
              <a:gsLst>
                <a:gs pos="92000">
                  <a:schemeClr val="accent1">
                    <a:lumMod val="60000"/>
                    <a:lumOff val="40000"/>
                    <a:alpha val="0"/>
                  </a:schemeClr>
                </a:gs>
                <a:gs pos="65000">
                  <a:srgbClr val="FFFFFF">
                    <a:alpha val="34000"/>
                  </a:srgbClr>
                </a:gs>
              </a:gsLst>
              <a:lin ang="10800000" scaled="1"/>
            </a:grad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72" name="图形 170"/>
          <p:cNvSpPr/>
          <p:nvPr userDrawn="1">
            <p:custDataLst>
              <p:tags r:id="rId9"/>
            </p:custDataLst>
          </p:nvPr>
        </p:nvSpPr>
        <p:spPr>
          <a:xfrm flipH="1">
            <a:off x="8576961" y="5855272"/>
            <a:ext cx="2172522" cy="1002728"/>
          </a:xfrm>
          <a:custGeom>
            <a:avLst/>
            <a:gdLst>
              <a:gd name="connsiteX0" fmla="*/ 0 w 3914108"/>
              <a:gd name="connsiteY0" fmla="*/ 1806512 h 3587876"/>
              <a:gd name="connsiteX1" fmla="*/ 3914108 w 3914108"/>
              <a:gd name="connsiteY1" fmla="*/ 0 h 3587876"/>
              <a:gd name="connsiteX2" fmla="*/ 3914108 w 3914108"/>
              <a:gd name="connsiteY2" fmla="*/ 1647635 h 3587876"/>
              <a:gd name="connsiteX3" fmla="*/ 50197 w 3914108"/>
              <a:gd name="connsiteY3" fmla="*/ 3587877 h 3587876"/>
            </a:gdLst>
            <a:ahLst/>
            <a:cxnLst>
              <a:cxn ang="0">
                <a:pos x="connsiteX0" y="connsiteY0"/>
              </a:cxn>
              <a:cxn ang="0">
                <a:pos x="connsiteX1" y="connsiteY1"/>
              </a:cxn>
              <a:cxn ang="0">
                <a:pos x="connsiteX2" y="connsiteY2"/>
              </a:cxn>
              <a:cxn ang="0">
                <a:pos x="connsiteX3" y="connsiteY3"/>
              </a:cxn>
            </a:cxnLst>
            <a:rect l="l" t="t" r="r" b="b"/>
            <a:pathLst>
              <a:path w="3421" h="1579">
                <a:moveTo>
                  <a:pt x="3421" y="0"/>
                </a:moveTo>
                <a:lnTo>
                  <a:pt x="3421" y="1579"/>
                </a:lnTo>
                <a:lnTo>
                  <a:pt x="0" y="1579"/>
                </a:lnTo>
                <a:lnTo>
                  <a:pt x="3421" y="0"/>
                </a:lnTo>
                <a:close/>
              </a:path>
            </a:pathLst>
          </a:custGeom>
          <a:solidFill>
            <a:schemeClr val="bg1">
              <a:alpha val="25000"/>
            </a:scheme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2" name="任意多边形 6"/>
          <p:cNvSpPr/>
          <p:nvPr userDrawn="1">
            <p:custDataLst>
              <p:tags r:id="rId10"/>
            </p:custDataLst>
          </p:nvPr>
        </p:nvSpPr>
        <p:spPr>
          <a:xfrm>
            <a:off x="2953385" y="5166995"/>
            <a:ext cx="2656840" cy="1691005"/>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4184" h="2663">
                <a:moveTo>
                  <a:pt x="2092" y="0"/>
                </a:moveTo>
                <a:cubicBezTo>
                  <a:pt x="3247" y="0"/>
                  <a:pt x="4184" y="937"/>
                  <a:pt x="4184" y="2092"/>
                </a:cubicBezTo>
                <a:cubicBezTo>
                  <a:pt x="4184" y="2273"/>
                  <a:pt x="4161" y="2448"/>
                  <a:pt x="4118" y="2615"/>
                </a:cubicBezTo>
                <a:lnTo>
                  <a:pt x="4105" y="2663"/>
                </a:lnTo>
                <a:lnTo>
                  <a:pt x="79" y="2663"/>
                </a:lnTo>
                <a:lnTo>
                  <a:pt x="66" y="2615"/>
                </a:lnTo>
                <a:cubicBezTo>
                  <a:pt x="23" y="2448"/>
                  <a:pt x="0" y="2273"/>
                  <a:pt x="0" y="2092"/>
                </a:cubicBezTo>
                <a:cubicBezTo>
                  <a:pt x="0" y="937"/>
                  <a:pt x="937" y="0"/>
                  <a:pt x="2092" y="0"/>
                </a:cubicBezTo>
                <a:close/>
              </a:path>
            </a:pathLst>
          </a:custGeom>
          <a:gradFill>
            <a:gsLst>
              <a:gs pos="26000">
                <a:srgbClr val="FFFFFF">
                  <a:alpha val="0"/>
                </a:srgbClr>
              </a:gs>
              <a:gs pos="82000">
                <a:srgbClr val="FFFFFF">
                  <a:alpha val="45000"/>
                </a:srgbClr>
              </a:gs>
            </a:gsLst>
            <a:lin ang="135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zh-CN" altLang="en-US"/>
          </a:p>
        </p:txBody>
      </p:sp>
      <p:sp>
        <p:nvSpPr>
          <p:cNvPr id="14" name="椭圆 8"/>
          <p:cNvSpPr/>
          <p:nvPr userDrawn="1">
            <p:custDataLst>
              <p:tags r:id="rId11"/>
            </p:custDataLst>
          </p:nvPr>
        </p:nvSpPr>
        <p:spPr>
          <a:xfrm>
            <a:off x="2160905" y="5042535"/>
            <a:ext cx="238760" cy="238760"/>
          </a:xfrm>
          <a:prstGeom prst="ellipse">
            <a:avLst/>
          </a:prstGeom>
          <a:gradFill>
            <a:gsLst>
              <a:gs pos="26000">
                <a:srgbClr val="FFFFFF">
                  <a:alpha val="0"/>
                </a:srgbClr>
              </a:gs>
              <a:gs pos="82000">
                <a:srgbClr val="FFFFFF"/>
              </a:gs>
            </a:gsLst>
            <a:lin ang="135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5" name="椭圆 9"/>
          <p:cNvSpPr/>
          <p:nvPr userDrawn="1">
            <p:custDataLst>
              <p:tags r:id="rId12"/>
            </p:custDataLst>
          </p:nvPr>
        </p:nvSpPr>
        <p:spPr>
          <a:xfrm>
            <a:off x="7254240" y="5042535"/>
            <a:ext cx="124460" cy="124460"/>
          </a:xfrm>
          <a:prstGeom prst="ellipse">
            <a:avLst/>
          </a:prstGeom>
          <a:gradFill>
            <a:gsLst>
              <a:gs pos="26000">
                <a:srgbClr val="FFFFFF">
                  <a:alpha val="0"/>
                </a:srgbClr>
              </a:gs>
              <a:gs pos="82000">
                <a:srgbClr val="FFFFFF"/>
              </a:gs>
            </a:gsLst>
            <a:lin ang="135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6" name="任意多边形: 形状 165"/>
          <p:cNvSpPr/>
          <p:nvPr userDrawn="1">
            <p:custDataLst>
              <p:tags r:id="rId13"/>
            </p:custDataLst>
          </p:nvPr>
        </p:nvSpPr>
        <p:spPr>
          <a:xfrm rot="5400000" flipH="1">
            <a:off x="10729200" y="3660510"/>
            <a:ext cx="1718440" cy="1205891"/>
          </a:xfrm>
          <a:custGeom>
            <a:avLst/>
            <a:gdLst>
              <a:gd name="connsiteX0" fmla="*/ 1495425 w 1495425"/>
              <a:gd name="connsiteY0" fmla="*/ 2795207 h 2795206"/>
              <a:gd name="connsiteX1" fmla="*/ 1067943 w 1495425"/>
              <a:gd name="connsiteY1" fmla="*/ 817721 h 2795206"/>
              <a:gd name="connsiteX2" fmla="*/ 56864 w 1495425"/>
              <a:gd name="connsiteY2" fmla="*/ 0 h 2795206"/>
              <a:gd name="connsiteX3" fmla="*/ 0 w 1495425"/>
              <a:gd name="connsiteY3" fmla="*/ 1642777 h 2795206"/>
              <a:gd name="connsiteX4" fmla="*/ 1495425 w 1495425"/>
              <a:gd name="connsiteY4" fmla="*/ 2795207 h 27952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6" h="1899">
                <a:moveTo>
                  <a:pt x="0" y="0"/>
                </a:moveTo>
                <a:lnTo>
                  <a:pt x="793" y="0"/>
                </a:lnTo>
                <a:lnTo>
                  <a:pt x="804" y="31"/>
                </a:lnTo>
                <a:cubicBezTo>
                  <a:pt x="1253" y="1253"/>
                  <a:pt x="2706" y="1899"/>
                  <a:pt x="2706" y="1899"/>
                </a:cubicBezTo>
                <a:cubicBezTo>
                  <a:pt x="1980" y="1735"/>
                  <a:pt x="825" y="766"/>
                  <a:pt x="20" y="19"/>
                </a:cubicBezTo>
                <a:lnTo>
                  <a:pt x="0" y="0"/>
                </a:lnTo>
                <a:close/>
              </a:path>
            </a:pathLst>
          </a:custGeom>
          <a:gradFill>
            <a:gsLst>
              <a:gs pos="0">
                <a:schemeClr val="accent2">
                  <a:lumMod val="40000"/>
                  <a:lumOff val="60000"/>
                  <a:alpha val="9000"/>
                </a:schemeClr>
              </a:gs>
              <a:gs pos="43000">
                <a:srgbClr val="FFFFFF">
                  <a:alpha val="70000"/>
                </a:srgbClr>
              </a:gs>
            </a:gsLst>
            <a:lin ang="270000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68" name="任意多边形: 形状 167"/>
          <p:cNvSpPr/>
          <p:nvPr userDrawn="1">
            <p:custDataLst>
              <p:tags r:id="rId14"/>
            </p:custDataLst>
          </p:nvPr>
        </p:nvSpPr>
        <p:spPr>
          <a:xfrm flipH="1">
            <a:off x="485140" y="4728845"/>
            <a:ext cx="1122045" cy="1162050"/>
          </a:xfrm>
          <a:custGeom>
            <a:avLst/>
            <a:gdLst>
              <a:gd name="connsiteX0" fmla="*/ 390239 w 886491"/>
              <a:gd name="connsiteY0" fmla="*/ 161735 h 917680"/>
              <a:gd name="connsiteX1" fmla="*/ 886492 w 886491"/>
              <a:gd name="connsiteY1" fmla="*/ 0 h 917680"/>
              <a:gd name="connsiteX2" fmla="*/ 446056 w 886491"/>
              <a:gd name="connsiteY2" fmla="*/ 889349 h 917680"/>
              <a:gd name="connsiteX3" fmla="*/ 0 w 886491"/>
              <a:gd name="connsiteY3" fmla="*/ 864299 h 917680"/>
              <a:gd name="connsiteX4" fmla="*/ 390239 w 886491"/>
              <a:gd name="connsiteY4" fmla="*/ 161735 h 917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6491" h="917680">
                <a:moveTo>
                  <a:pt x="390239" y="161735"/>
                </a:moveTo>
                <a:cubicBezTo>
                  <a:pt x="390239" y="161735"/>
                  <a:pt x="454342" y="323469"/>
                  <a:pt x="886492" y="0"/>
                </a:cubicBezTo>
                <a:cubicBezTo>
                  <a:pt x="886492" y="0"/>
                  <a:pt x="705326" y="685800"/>
                  <a:pt x="446056" y="889349"/>
                </a:cubicBezTo>
                <a:cubicBezTo>
                  <a:pt x="446056" y="889349"/>
                  <a:pt x="108775" y="967454"/>
                  <a:pt x="0" y="864299"/>
                </a:cubicBezTo>
                <a:cubicBezTo>
                  <a:pt x="-95" y="864203"/>
                  <a:pt x="309372" y="735997"/>
                  <a:pt x="390239" y="161735"/>
                </a:cubicBezTo>
                <a:close/>
              </a:path>
            </a:pathLst>
          </a:custGeom>
          <a:gradFill>
            <a:gsLst>
              <a:gs pos="0">
                <a:schemeClr val="accent2">
                  <a:lumMod val="40000"/>
                  <a:lumOff val="60000"/>
                  <a:alpha val="41000"/>
                </a:schemeClr>
              </a:gs>
              <a:gs pos="56000">
                <a:srgbClr val="FFFFFF">
                  <a:alpha val="65000"/>
                </a:srgbClr>
              </a:gs>
            </a:gsLst>
            <a:lin ang="1080000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167" name="任意多边形: 形状 166"/>
          <p:cNvSpPr/>
          <p:nvPr userDrawn="1">
            <p:custDataLst>
              <p:tags r:id="rId15"/>
            </p:custDataLst>
          </p:nvPr>
        </p:nvSpPr>
        <p:spPr>
          <a:xfrm rot="1980000" flipH="1">
            <a:off x="6411691" y="5604366"/>
            <a:ext cx="998029" cy="522258"/>
          </a:xfrm>
          <a:custGeom>
            <a:avLst/>
            <a:gdLst>
              <a:gd name="connsiteX0" fmla="*/ 0 w 998029"/>
              <a:gd name="connsiteY0" fmla="*/ 0 h 522258"/>
              <a:gd name="connsiteX1" fmla="*/ 521303 w 998029"/>
              <a:gd name="connsiteY1" fmla="*/ 30671 h 522258"/>
              <a:gd name="connsiteX2" fmla="*/ 998030 w 998029"/>
              <a:gd name="connsiteY2" fmla="*/ 501777 h 522258"/>
              <a:gd name="connsiteX3" fmla="*/ 0 w 998029"/>
              <a:gd name="connsiteY3" fmla="*/ 0 h 522258"/>
            </a:gdLst>
            <a:ahLst/>
            <a:cxnLst>
              <a:cxn ang="0">
                <a:pos x="connsiteX0" y="connsiteY0"/>
              </a:cxn>
              <a:cxn ang="0">
                <a:pos x="connsiteX1" y="connsiteY1"/>
              </a:cxn>
              <a:cxn ang="0">
                <a:pos x="connsiteX2" y="connsiteY2"/>
              </a:cxn>
              <a:cxn ang="0">
                <a:pos x="connsiteX3" y="connsiteY3"/>
              </a:cxn>
            </a:cxnLst>
            <a:rect l="l" t="t" r="r" b="b"/>
            <a:pathLst>
              <a:path w="998029" h="522258">
                <a:moveTo>
                  <a:pt x="0" y="0"/>
                </a:moveTo>
                <a:lnTo>
                  <a:pt x="521303" y="30671"/>
                </a:lnTo>
                <a:cubicBezTo>
                  <a:pt x="521303" y="30671"/>
                  <a:pt x="376333" y="588264"/>
                  <a:pt x="998030" y="501777"/>
                </a:cubicBezTo>
                <a:cubicBezTo>
                  <a:pt x="998030" y="501777"/>
                  <a:pt x="161639" y="677418"/>
                  <a:pt x="0" y="0"/>
                </a:cubicBezTo>
                <a:close/>
              </a:path>
            </a:pathLst>
          </a:custGeom>
          <a:gradFill>
            <a:gsLst>
              <a:gs pos="0">
                <a:schemeClr val="accent2">
                  <a:lumMod val="40000"/>
                  <a:lumOff val="60000"/>
                  <a:alpha val="55000"/>
                </a:schemeClr>
              </a:gs>
              <a:gs pos="56000">
                <a:srgbClr val="FFFFFF">
                  <a:alpha val="55000"/>
                </a:srgbClr>
              </a:gs>
            </a:gsLst>
            <a:lin ang="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6" name="标题 1"/>
          <p:cNvSpPr>
            <a:spLocks noGrp="1"/>
          </p:cNvSpPr>
          <p:nvPr>
            <p:ph type="title" idx="16388" hasCustomPrompt="1"/>
            <p:custDataLst>
              <p:tags r:id="rId16"/>
            </p:custDataLst>
          </p:nvPr>
        </p:nvSpPr>
        <p:spPr>
          <a:xfrm>
            <a:off x="1903942" y="3107690"/>
            <a:ext cx="8384117" cy="1524000"/>
          </a:xfrm>
        </p:spPr>
        <p:txBody>
          <a:bodyPr vert="horz" wrap="square" lIns="0" tIns="0" rIns="0" bIns="0" anchor="t">
            <a:normAutofit/>
          </a:bodyPr>
          <a:lstStyle>
            <a:lvl1pPr marL="0" indent="0" algn="ctr">
              <a:lnSpc>
                <a:spcPct val="100000"/>
              </a:lnSpc>
              <a:spcBef>
                <a:spcPct val="0"/>
              </a:spcBef>
              <a:spcAft>
                <a:spcPct val="0"/>
              </a:spcAft>
              <a:buNone/>
              <a:defRPr sz="4800" b="0" spc="0"/>
            </a:lvl1pPr>
          </a:lstStyle>
          <a:p>
            <a:r>
              <a:rPr lang="zh-CN" altLang="en-US" dirty="0"/>
              <a:t>单击此处添加章节标题</a:t>
            </a:r>
            <a:endParaRPr lang="zh-CN" altLang="en-US" dirty="0"/>
          </a:p>
        </p:txBody>
      </p:sp>
      <p:sp>
        <p:nvSpPr>
          <p:cNvPr id="8" name="节编号 3"/>
          <p:cNvSpPr>
            <a:spLocks noGrp="1"/>
          </p:cNvSpPr>
          <p:nvPr>
            <p:ph type="body" sz="quarter" idx="16389" hasCustomPrompt="1"/>
            <p:custDataLst>
              <p:tags r:id="rId17"/>
            </p:custDataLst>
          </p:nvPr>
        </p:nvSpPr>
        <p:spPr>
          <a:xfrm>
            <a:off x="5332413" y="1482090"/>
            <a:ext cx="1527175" cy="1524000"/>
          </a:xfrm>
        </p:spPr>
        <p:txBody>
          <a:bodyPr vert="horz" wrap="none" lIns="0" tIns="0" rIns="0" bIns="0" anchor="ctr">
            <a:normAutofit/>
          </a:bodyPr>
          <a:lstStyle>
            <a:lvl1pPr marL="0" indent="0" algn="ctr">
              <a:lnSpc>
                <a:spcPct val="109000"/>
              </a:lnSpc>
              <a:spcBef>
                <a:spcPct val="0"/>
              </a:spcBef>
              <a:spcAft>
                <a:spcPct val="0"/>
              </a:spcAft>
              <a:buNone/>
              <a:defRPr sz="7200" b="1" spc="0">
                <a:gradFill>
                  <a:gsLst>
                    <a:gs pos="0">
                      <a:schemeClr val="accent2">
                        <a:alpha val="0"/>
                      </a:schemeClr>
                    </a:gs>
                    <a:gs pos="100000">
                      <a:schemeClr val="accent1"/>
                    </a:gs>
                  </a:gsLst>
                  <a:lin ang="16200000" scaled="0"/>
                </a:gradFill>
              </a:defRPr>
            </a:lvl1pPr>
          </a:lstStyle>
          <a:p>
            <a:pPr lvl="0"/>
            <a:r>
              <a:rPr lang="zh-CN" altLang="en-US" dirty="0"/>
              <a:t>01</a:t>
            </a:r>
            <a:endParaRPr lang="zh-CN" alt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showMasterSp="0" userDrawn="1">
  <p:cSld name="结束页-1-3_6">
    <p:spTree>
      <p:nvGrpSpPr>
        <p:cNvPr id="1" name=""/>
        <p:cNvGrpSpPr/>
        <p:nvPr/>
      </p:nvGrpSpPr>
      <p:grpSpPr>
        <a:xfrm>
          <a:off x="0" y="0"/>
          <a:ext cx="0" cy="0"/>
          <a:chOff x="0" y="0"/>
          <a:chExt cx="0" cy="0"/>
        </a:xfrm>
      </p:grpSpPr>
      <p:sp>
        <p:nvSpPr>
          <p:cNvPr id="40" name="矩形 39"/>
          <p:cNvSpPr/>
          <p:nvPr userDrawn="1">
            <p:custDataLst>
              <p:tags r:id="rId2"/>
            </p:custDataLst>
          </p:nvPr>
        </p:nvSpPr>
        <p:spPr>
          <a:xfrm>
            <a:off x="635" y="0"/>
            <a:ext cx="12191365" cy="6858000"/>
          </a:xfrm>
          <a:prstGeom prst="rect">
            <a:avLst/>
          </a:prstGeom>
          <a:gradFill>
            <a:gsLst>
              <a:gs pos="11000">
                <a:schemeClr val="accent1">
                  <a:lumMod val="75000"/>
                  <a:alpha val="65000"/>
                </a:schemeClr>
              </a:gs>
              <a:gs pos="48000">
                <a:schemeClr val="accent2">
                  <a:lumMod val="40000"/>
                  <a:lumOff val="60000"/>
                  <a:alpha val="35000"/>
                </a:schemeClr>
              </a:gs>
              <a:gs pos="82000">
                <a:srgbClr val="FFFFFF">
                  <a:alpha val="12000"/>
                </a:srgbClr>
              </a:gs>
            </a:gsLst>
            <a:lin ang="189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40" name="任意多边形: 形状 139"/>
          <p:cNvSpPr/>
          <p:nvPr userDrawn="1">
            <p:custDataLst>
              <p:tags r:id="rId3"/>
            </p:custDataLst>
          </p:nvPr>
        </p:nvSpPr>
        <p:spPr>
          <a:xfrm>
            <a:off x="0" y="2757805"/>
            <a:ext cx="4505960" cy="2075815"/>
          </a:xfrm>
          <a:custGeom>
            <a:avLst/>
            <a:gdLst>
              <a:gd name="connsiteX0" fmla="*/ 0 w 4505801"/>
              <a:gd name="connsiteY0" fmla="*/ 1245203 h 2075973"/>
              <a:gd name="connsiteX1" fmla="*/ 3666173 w 4505801"/>
              <a:gd name="connsiteY1" fmla="*/ 0 h 2075973"/>
              <a:gd name="connsiteX2" fmla="*/ 3666173 w 4505801"/>
              <a:gd name="connsiteY2" fmla="*/ 34385 h 2075973"/>
              <a:gd name="connsiteX3" fmla="*/ 3752183 w 4505801"/>
              <a:gd name="connsiteY3" fmla="*/ 1905 h 2075973"/>
              <a:gd name="connsiteX4" fmla="*/ 3752183 w 4505801"/>
              <a:gd name="connsiteY4" fmla="*/ 39053 h 2075973"/>
              <a:gd name="connsiteX5" fmla="*/ 3866007 w 4505801"/>
              <a:gd name="connsiteY5" fmla="*/ 3715 h 2075973"/>
              <a:gd name="connsiteX6" fmla="*/ 3866007 w 4505801"/>
              <a:gd name="connsiteY6" fmla="*/ 52007 h 2075973"/>
              <a:gd name="connsiteX7" fmla="*/ 3970592 w 4505801"/>
              <a:gd name="connsiteY7" fmla="*/ 10668 h 2075973"/>
              <a:gd name="connsiteX8" fmla="*/ 3970592 w 4505801"/>
              <a:gd name="connsiteY8" fmla="*/ 54388 h 2075973"/>
              <a:gd name="connsiteX9" fmla="*/ 4085273 w 4505801"/>
              <a:gd name="connsiteY9" fmla="*/ 4191 h 2075973"/>
              <a:gd name="connsiteX10" fmla="*/ 4085273 w 4505801"/>
              <a:gd name="connsiteY10" fmla="*/ 50673 h 2075973"/>
              <a:gd name="connsiteX11" fmla="*/ 4198716 w 4505801"/>
              <a:gd name="connsiteY11" fmla="*/ 9335 h 2075973"/>
              <a:gd name="connsiteX12" fmla="*/ 4198716 w 4505801"/>
              <a:gd name="connsiteY12" fmla="*/ 48292 h 2075973"/>
              <a:gd name="connsiteX13" fmla="*/ 4278154 w 4505801"/>
              <a:gd name="connsiteY13" fmla="*/ 13907 h 2075973"/>
              <a:gd name="connsiteX14" fmla="*/ 4278154 w 4505801"/>
              <a:gd name="connsiteY14" fmla="*/ 50197 h 2075973"/>
              <a:gd name="connsiteX15" fmla="*/ 4363593 w 4505801"/>
              <a:gd name="connsiteY15" fmla="*/ 16288 h 2075973"/>
              <a:gd name="connsiteX16" fmla="*/ 4363593 w 4505801"/>
              <a:gd name="connsiteY16" fmla="*/ 50197 h 2075973"/>
              <a:gd name="connsiteX17" fmla="*/ 4427316 w 4505801"/>
              <a:gd name="connsiteY17" fmla="*/ 20955 h 2075973"/>
              <a:gd name="connsiteX18" fmla="*/ 4427316 w 4505801"/>
              <a:gd name="connsiteY18" fmla="*/ 63151 h 2075973"/>
              <a:gd name="connsiteX19" fmla="*/ 4505801 w 4505801"/>
              <a:gd name="connsiteY19" fmla="*/ 40386 h 2075973"/>
              <a:gd name="connsiteX20" fmla="*/ 0 w 4505801"/>
              <a:gd name="connsiteY20" fmla="*/ 2075974 h 2075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505801" h="2075973">
                <a:moveTo>
                  <a:pt x="0" y="1245203"/>
                </a:moveTo>
                <a:lnTo>
                  <a:pt x="3666173" y="0"/>
                </a:lnTo>
                <a:lnTo>
                  <a:pt x="3666173" y="34385"/>
                </a:lnTo>
                <a:lnTo>
                  <a:pt x="3752183" y="1905"/>
                </a:lnTo>
                <a:lnTo>
                  <a:pt x="3752183" y="39053"/>
                </a:lnTo>
                <a:lnTo>
                  <a:pt x="3866007" y="3715"/>
                </a:lnTo>
                <a:lnTo>
                  <a:pt x="3866007" y="52007"/>
                </a:lnTo>
                <a:lnTo>
                  <a:pt x="3970592" y="10668"/>
                </a:lnTo>
                <a:lnTo>
                  <a:pt x="3970592" y="54388"/>
                </a:lnTo>
                <a:lnTo>
                  <a:pt x="4085273" y="4191"/>
                </a:lnTo>
                <a:lnTo>
                  <a:pt x="4085273" y="50673"/>
                </a:lnTo>
                <a:lnTo>
                  <a:pt x="4198716" y="9335"/>
                </a:lnTo>
                <a:lnTo>
                  <a:pt x="4198716" y="48292"/>
                </a:lnTo>
                <a:lnTo>
                  <a:pt x="4278154" y="13907"/>
                </a:lnTo>
                <a:lnTo>
                  <a:pt x="4278154" y="50197"/>
                </a:lnTo>
                <a:lnTo>
                  <a:pt x="4363593" y="16288"/>
                </a:lnTo>
                <a:lnTo>
                  <a:pt x="4363593" y="50197"/>
                </a:lnTo>
                <a:lnTo>
                  <a:pt x="4427316" y="20955"/>
                </a:lnTo>
                <a:lnTo>
                  <a:pt x="4427316" y="63151"/>
                </a:lnTo>
                <a:lnTo>
                  <a:pt x="4505801" y="40386"/>
                </a:lnTo>
                <a:lnTo>
                  <a:pt x="0" y="2075974"/>
                </a:lnTo>
                <a:close/>
              </a:path>
            </a:pathLst>
          </a:custGeom>
          <a:solidFill>
            <a:schemeClr val="accent2">
              <a:lumMod val="20000"/>
              <a:lumOff val="80000"/>
            </a:scheme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33" name="任意多边形: 形状 32"/>
          <p:cNvSpPr/>
          <p:nvPr userDrawn="1">
            <p:custDataLst>
              <p:tags r:id="rId4"/>
            </p:custDataLst>
          </p:nvPr>
        </p:nvSpPr>
        <p:spPr>
          <a:xfrm>
            <a:off x="7620" y="2783754"/>
            <a:ext cx="4390185" cy="1874606"/>
          </a:xfrm>
          <a:custGeom>
            <a:avLst/>
            <a:gdLst>
              <a:gd name="connsiteX0" fmla="*/ 3845311 w 4390185"/>
              <a:gd name="connsiteY0" fmla="*/ 30107 h 1874606"/>
              <a:gd name="connsiteX1" fmla="*/ 3850799 w 4390185"/>
              <a:gd name="connsiteY1" fmla="*/ 46629 h 1874606"/>
              <a:gd name="connsiteX2" fmla="*/ 2858 w 4390185"/>
              <a:gd name="connsiteY2" fmla="*/ 1443257 h 1874606"/>
              <a:gd name="connsiteX3" fmla="*/ 2896 w 4390185"/>
              <a:gd name="connsiteY3" fmla="*/ 1424770 h 1874606"/>
              <a:gd name="connsiteX4" fmla="*/ 3981424 w 4390185"/>
              <a:gd name="connsiteY4" fmla="*/ 20582 h 1874606"/>
              <a:gd name="connsiteX5" fmla="*/ 3987392 w 4390185"/>
              <a:gd name="connsiteY5" fmla="*/ 35988 h 1874606"/>
              <a:gd name="connsiteX6" fmla="*/ 303 w 4390185"/>
              <a:gd name="connsiteY6" fmla="*/ 1544269 h 1874606"/>
              <a:gd name="connsiteX7" fmla="*/ 340 w 4390185"/>
              <a:gd name="connsiteY7" fmla="*/ 1526798 h 1874606"/>
              <a:gd name="connsiteX8" fmla="*/ 3757771 w 4390185"/>
              <a:gd name="connsiteY8" fmla="*/ 17503 h 1874606"/>
              <a:gd name="connsiteX9" fmla="*/ 3763138 w 4390185"/>
              <a:gd name="connsiteY9" fmla="*/ 33116 h 1874606"/>
              <a:gd name="connsiteX10" fmla="*/ 0 w 4390185"/>
              <a:gd name="connsiteY10" fmla="*/ 1352945 h 1874606"/>
              <a:gd name="connsiteX11" fmla="*/ 37 w 4390185"/>
              <a:gd name="connsiteY11" fmla="*/ 1335474 h 1874606"/>
              <a:gd name="connsiteX12" fmla="*/ 4099068 w 4390185"/>
              <a:gd name="connsiteY12" fmla="*/ 17071 h 1874606"/>
              <a:gd name="connsiteX13" fmla="*/ 4104829 w 4390185"/>
              <a:gd name="connsiteY13" fmla="*/ 31877 h 1874606"/>
              <a:gd name="connsiteX14" fmla="*/ 342 w 4390185"/>
              <a:gd name="connsiteY14" fmla="*/ 1634233 h 1874606"/>
              <a:gd name="connsiteX15" fmla="*/ 379 w 4390185"/>
              <a:gd name="connsiteY15" fmla="*/ 1616762 h 1874606"/>
              <a:gd name="connsiteX16" fmla="*/ 4214516 w 4390185"/>
              <a:gd name="connsiteY16" fmla="*/ 14986 h 1874606"/>
              <a:gd name="connsiteX17" fmla="*/ 4220878 w 4390185"/>
              <a:gd name="connsiteY17" fmla="*/ 29586 h 1874606"/>
              <a:gd name="connsiteX18" fmla="*/ 250 w 4390185"/>
              <a:gd name="connsiteY18" fmla="*/ 1753116 h 1874606"/>
              <a:gd name="connsiteX19" fmla="*/ 287 w 4390185"/>
              <a:gd name="connsiteY19" fmla="*/ 1735644 h 1874606"/>
              <a:gd name="connsiteX20" fmla="*/ 4310504 w 4390185"/>
              <a:gd name="connsiteY20" fmla="*/ 14891 h 1874606"/>
              <a:gd name="connsiteX21" fmla="*/ 4320582 w 4390185"/>
              <a:gd name="connsiteY21" fmla="*/ 18812 h 1874606"/>
              <a:gd name="connsiteX22" fmla="*/ 4321820 w 4390185"/>
              <a:gd name="connsiteY22" fmla="*/ 22416 h 1874606"/>
              <a:gd name="connsiteX23" fmla="*/ 4316866 w 4390185"/>
              <a:gd name="connsiteY23" fmla="*/ 29490 h 1874606"/>
              <a:gd name="connsiteX24" fmla="*/ 3127787 w 4390185"/>
              <a:gd name="connsiteY24" fmla="*/ 537634 h 1874606"/>
              <a:gd name="connsiteX25" fmla="*/ 4383616 w 4390185"/>
              <a:gd name="connsiteY25" fmla="*/ 16616 h 1874606"/>
              <a:gd name="connsiteX26" fmla="*/ 4390185 w 4390185"/>
              <a:gd name="connsiteY26" fmla="*/ 31816 h 1874606"/>
              <a:gd name="connsiteX27" fmla="*/ 1728098 w 4390185"/>
              <a:gd name="connsiteY27" fmla="*/ 1136308 h 1874606"/>
              <a:gd name="connsiteX28" fmla="*/ 383 w 4390185"/>
              <a:gd name="connsiteY28" fmla="*/ 1874606 h 1874606"/>
              <a:gd name="connsiteX29" fmla="*/ 420 w 4390185"/>
              <a:gd name="connsiteY29" fmla="*/ 1857135 h 1874606"/>
              <a:gd name="connsiteX30" fmla="*/ 1428914 w 4390185"/>
              <a:gd name="connsiteY30" fmla="*/ 1246544 h 1874606"/>
              <a:gd name="connsiteX31" fmla="*/ 1427676 w 4390185"/>
              <a:gd name="connsiteY31" fmla="*/ 1242941 h 1874606"/>
              <a:gd name="connsiteX32" fmla="*/ 1718133 w 4390185"/>
              <a:gd name="connsiteY32" fmla="*/ 1122947 h 1874606"/>
              <a:gd name="connsiteX33" fmla="*/ 3670171 w 4390185"/>
              <a:gd name="connsiteY33" fmla="*/ 0 h 1874606"/>
              <a:gd name="connsiteX34" fmla="*/ 3675539 w 4390185"/>
              <a:gd name="connsiteY34" fmla="*/ 15613 h 1874606"/>
              <a:gd name="connsiteX35" fmla="*/ 430 w 4390185"/>
              <a:gd name="connsiteY35" fmla="*/ 1278993 h 1874606"/>
              <a:gd name="connsiteX36" fmla="*/ 468 w 4390185"/>
              <a:gd name="connsiteY36" fmla="*/ 1261522 h 1874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390185" h="1874606">
                <a:moveTo>
                  <a:pt x="3845311" y="30107"/>
                </a:moveTo>
                <a:lnTo>
                  <a:pt x="3850799" y="46629"/>
                </a:lnTo>
                <a:lnTo>
                  <a:pt x="2858" y="1443257"/>
                </a:lnTo>
                <a:lnTo>
                  <a:pt x="2896" y="1424770"/>
                </a:lnTo>
                <a:close/>
                <a:moveTo>
                  <a:pt x="3981424" y="20582"/>
                </a:moveTo>
                <a:lnTo>
                  <a:pt x="3987392" y="35988"/>
                </a:lnTo>
                <a:lnTo>
                  <a:pt x="303" y="1544269"/>
                </a:lnTo>
                <a:lnTo>
                  <a:pt x="340" y="1526798"/>
                </a:lnTo>
                <a:close/>
                <a:moveTo>
                  <a:pt x="3757771" y="17503"/>
                </a:moveTo>
                <a:lnTo>
                  <a:pt x="3763138" y="33116"/>
                </a:lnTo>
                <a:lnTo>
                  <a:pt x="0" y="1352945"/>
                </a:lnTo>
                <a:lnTo>
                  <a:pt x="37" y="1335474"/>
                </a:lnTo>
                <a:close/>
                <a:moveTo>
                  <a:pt x="4099068" y="17071"/>
                </a:moveTo>
                <a:lnTo>
                  <a:pt x="4104829" y="31877"/>
                </a:lnTo>
                <a:lnTo>
                  <a:pt x="342" y="1634233"/>
                </a:lnTo>
                <a:lnTo>
                  <a:pt x="379" y="1616762"/>
                </a:lnTo>
                <a:close/>
                <a:moveTo>
                  <a:pt x="4214516" y="14986"/>
                </a:moveTo>
                <a:lnTo>
                  <a:pt x="4220878" y="29586"/>
                </a:lnTo>
                <a:lnTo>
                  <a:pt x="250" y="1753116"/>
                </a:lnTo>
                <a:lnTo>
                  <a:pt x="287" y="1735644"/>
                </a:lnTo>
                <a:close/>
                <a:moveTo>
                  <a:pt x="4310504" y="14891"/>
                </a:moveTo>
                <a:cubicBezTo>
                  <a:pt x="4314501" y="12845"/>
                  <a:pt x="4319136" y="14609"/>
                  <a:pt x="4320582" y="18812"/>
                </a:cubicBezTo>
                <a:cubicBezTo>
                  <a:pt x="4320994" y="20013"/>
                  <a:pt x="4321407" y="21214"/>
                  <a:pt x="4321820" y="22416"/>
                </a:cubicBezTo>
                <a:cubicBezTo>
                  <a:pt x="4321445" y="25230"/>
                  <a:pt x="4319869" y="28458"/>
                  <a:pt x="4316866" y="29490"/>
                </a:cubicBezTo>
                <a:lnTo>
                  <a:pt x="3127787" y="537634"/>
                </a:lnTo>
                <a:lnTo>
                  <a:pt x="4383616" y="16616"/>
                </a:lnTo>
                <a:lnTo>
                  <a:pt x="4390185" y="31816"/>
                </a:lnTo>
                <a:lnTo>
                  <a:pt x="1728098" y="1136308"/>
                </a:lnTo>
                <a:lnTo>
                  <a:pt x="383" y="1874606"/>
                </a:lnTo>
                <a:lnTo>
                  <a:pt x="420" y="1857135"/>
                </a:lnTo>
                <a:lnTo>
                  <a:pt x="1428914" y="1246544"/>
                </a:lnTo>
                <a:lnTo>
                  <a:pt x="1427676" y="1242941"/>
                </a:lnTo>
                <a:lnTo>
                  <a:pt x="1718133" y="1122947"/>
                </a:lnTo>
                <a:close/>
                <a:moveTo>
                  <a:pt x="3670171" y="0"/>
                </a:moveTo>
                <a:lnTo>
                  <a:pt x="3675539" y="15613"/>
                </a:lnTo>
                <a:lnTo>
                  <a:pt x="430" y="1278993"/>
                </a:lnTo>
                <a:lnTo>
                  <a:pt x="468" y="1261522"/>
                </a:lnTo>
                <a:close/>
              </a:path>
            </a:pathLst>
          </a:custGeom>
          <a:solidFill>
            <a:srgbClr val="FFFFFF"/>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p>
            <a:pPr lvl="0"/>
            <a:endParaRPr lang="zh-CN" altLang="en-US">
              <a:solidFill>
                <a:schemeClr val="tx1"/>
              </a:solidFill>
            </a:endParaRPr>
          </a:p>
        </p:txBody>
      </p:sp>
      <p:sp>
        <p:nvSpPr>
          <p:cNvPr id="141" name="任意多边形: 形状 140"/>
          <p:cNvSpPr/>
          <p:nvPr userDrawn="1">
            <p:custDataLst>
              <p:tags r:id="rId5"/>
            </p:custDataLst>
          </p:nvPr>
        </p:nvSpPr>
        <p:spPr>
          <a:xfrm>
            <a:off x="0" y="2797810"/>
            <a:ext cx="4501515" cy="4060190"/>
          </a:xfrm>
          <a:custGeom>
            <a:avLst/>
            <a:gdLst>
              <a:gd name="connsiteX0" fmla="*/ 0 w 4529708"/>
              <a:gd name="connsiteY0" fmla="*/ 4124611 h 4124610"/>
              <a:gd name="connsiteX1" fmla="*/ 4529709 w 4529708"/>
              <a:gd name="connsiteY1" fmla="*/ 4124611 h 4124610"/>
              <a:gd name="connsiteX2" fmla="*/ 4529709 w 4529708"/>
              <a:gd name="connsiteY2" fmla="*/ 0 h 4124610"/>
              <a:gd name="connsiteX3" fmla="*/ 23908 w 4529708"/>
              <a:gd name="connsiteY3" fmla="*/ 2035588 h 4124610"/>
            </a:gdLst>
            <a:ahLst/>
            <a:cxnLst>
              <a:cxn ang="0">
                <a:pos x="connsiteX0" y="connsiteY0"/>
              </a:cxn>
              <a:cxn ang="0">
                <a:pos x="connsiteX1" y="connsiteY1"/>
              </a:cxn>
              <a:cxn ang="0">
                <a:pos x="connsiteX2" y="connsiteY2"/>
              </a:cxn>
              <a:cxn ang="0">
                <a:pos x="connsiteX3" y="connsiteY3"/>
              </a:cxn>
            </a:cxnLst>
            <a:rect l="l" t="t" r="r" b="b"/>
            <a:pathLst>
              <a:path w="7089" h="6394">
                <a:moveTo>
                  <a:pt x="7089" y="0"/>
                </a:moveTo>
                <a:lnTo>
                  <a:pt x="7089" y="6394"/>
                </a:lnTo>
                <a:lnTo>
                  <a:pt x="0" y="6394"/>
                </a:lnTo>
                <a:lnTo>
                  <a:pt x="0" y="3153"/>
                </a:lnTo>
                <a:lnTo>
                  <a:pt x="7089" y="0"/>
                </a:lnTo>
                <a:close/>
              </a:path>
            </a:pathLst>
          </a:custGeom>
          <a:gradFill rotWithShape="0">
            <a:gsLst>
              <a:gs pos="0">
                <a:schemeClr val="accent1"/>
              </a:gs>
              <a:gs pos="100000">
                <a:schemeClr val="accent2">
                  <a:lumMod val="40000"/>
                  <a:lumOff val="60000"/>
                </a:schemeClr>
              </a:gs>
            </a:gsLst>
            <a:lin ang="2700000" scaled="0"/>
          </a:gradFill>
          <a:ln w="9525" cap="flat">
            <a:gradFill>
              <a:gsLst>
                <a:gs pos="92000">
                  <a:schemeClr val="accent1">
                    <a:lumMod val="60000"/>
                    <a:lumOff val="40000"/>
                    <a:alpha val="0"/>
                  </a:schemeClr>
                </a:gs>
                <a:gs pos="65000">
                  <a:srgbClr val="FFFFFF">
                    <a:alpha val="70000"/>
                  </a:srgbClr>
                </a:gs>
              </a:gsLst>
              <a:lin ang="10800000" scaled="1"/>
            </a:grad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62" name="图形 160"/>
          <p:cNvSpPr/>
          <p:nvPr userDrawn="1">
            <p:custDataLst>
              <p:tags r:id="rId6"/>
            </p:custDataLst>
          </p:nvPr>
        </p:nvSpPr>
        <p:spPr>
          <a:xfrm>
            <a:off x="982980" y="3384550"/>
            <a:ext cx="1535430" cy="580390"/>
          </a:xfrm>
          <a:custGeom>
            <a:avLst/>
            <a:gdLst>
              <a:gd name="connsiteX0" fmla="*/ 2122 w 2418"/>
              <a:gd name="connsiteY0" fmla="*/ 0 h 914"/>
              <a:gd name="connsiteX1" fmla="*/ 0 w 2418"/>
              <a:gd name="connsiteY1" fmla="*/ 779 h 914"/>
              <a:gd name="connsiteX2" fmla="*/ 246 w 2418"/>
              <a:gd name="connsiteY2" fmla="*/ 914 h 914"/>
              <a:gd name="connsiteX3" fmla="*/ 2418 w 2418"/>
              <a:gd name="connsiteY3" fmla="*/ 4 h 914"/>
              <a:gd name="connsiteX4" fmla="*/ 2122 w 2418"/>
              <a:gd name="connsiteY4" fmla="*/ 0 h 9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8" h="914">
                <a:moveTo>
                  <a:pt x="2122" y="0"/>
                </a:moveTo>
                <a:lnTo>
                  <a:pt x="0" y="779"/>
                </a:lnTo>
                <a:lnTo>
                  <a:pt x="246" y="914"/>
                </a:lnTo>
                <a:lnTo>
                  <a:pt x="2418" y="4"/>
                </a:lnTo>
                <a:lnTo>
                  <a:pt x="2122" y="0"/>
                </a:lnTo>
                <a:close/>
              </a:path>
            </a:pathLst>
          </a:custGeom>
          <a:gradFill rotWithShape="0">
            <a:gsLst>
              <a:gs pos="0">
                <a:schemeClr val="accent1">
                  <a:lumMod val="50000"/>
                </a:schemeClr>
              </a:gs>
              <a:gs pos="100000">
                <a:schemeClr val="accent2">
                  <a:lumMod val="40000"/>
                  <a:lumOff val="60000"/>
                  <a:alpha val="0"/>
                </a:schemeClr>
              </a:gs>
            </a:gsLst>
            <a:lin ang="810000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72" name="图形 170"/>
          <p:cNvSpPr/>
          <p:nvPr userDrawn="1">
            <p:custDataLst>
              <p:tags r:id="rId7"/>
            </p:custDataLst>
          </p:nvPr>
        </p:nvSpPr>
        <p:spPr>
          <a:xfrm>
            <a:off x="871220" y="3895090"/>
            <a:ext cx="3623945" cy="2962910"/>
          </a:xfrm>
          <a:custGeom>
            <a:avLst/>
            <a:gdLst>
              <a:gd name="connsiteX0" fmla="*/ 0 w 3914108"/>
              <a:gd name="connsiteY0" fmla="*/ 1806512 h 3587876"/>
              <a:gd name="connsiteX1" fmla="*/ 3914108 w 3914108"/>
              <a:gd name="connsiteY1" fmla="*/ 0 h 3587876"/>
              <a:gd name="connsiteX2" fmla="*/ 3914108 w 3914108"/>
              <a:gd name="connsiteY2" fmla="*/ 1647635 h 3587876"/>
              <a:gd name="connsiteX3" fmla="*/ 50197 w 3914108"/>
              <a:gd name="connsiteY3" fmla="*/ 3587877 h 3587876"/>
            </a:gdLst>
            <a:ahLst/>
            <a:cxnLst>
              <a:cxn ang="0">
                <a:pos x="connsiteX0" y="connsiteY0"/>
              </a:cxn>
              <a:cxn ang="0">
                <a:pos x="connsiteX1" y="connsiteY1"/>
              </a:cxn>
              <a:cxn ang="0">
                <a:pos x="connsiteX2" y="connsiteY2"/>
              </a:cxn>
              <a:cxn ang="0">
                <a:pos x="connsiteX3" y="connsiteY3"/>
              </a:cxn>
            </a:cxnLst>
            <a:rect l="l" t="t" r="r" b="b"/>
            <a:pathLst>
              <a:path w="5707" h="4666">
                <a:moveTo>
                  <a:pt x="5707" y="0"/>
                </a:moveTo>
                <a:lnTo>
                  <a:pt x="5707" y="2595"/>
                </a:lnTo>
                <a:lnTo>
                  <a:pt x="1582" y="4666"/>
                </a:lnTo>
                <a:lnTo>
                  <a:pt x="0" y="4666"/>
                </a:lnTo>
                <a:lnTo>
                  <a:pt x="0" y="2634"/>
                </a:lnTo>
                <a:lnTo>
                  <a:pt x="5707" y="0"/>
                </a:lnTo>
                <a:close/>
              </a:path>
            </a:pathLst>
          </a:custGeom>
          <a:solidFill>
            <a:schemeClr val="bg1">
              <a:alpha val="25000"/>
            </a:scheme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7" name="椭圆 6"/>
          <p:cNvSpPr/>
          <p:nvPr userDrawn="1">
            <p:custDataLst>
              <p:tags r:id="rId8"/>
            </p:custDataLst>
          </p:nvPr>
        </p:nvSpPr>
        <p:spPr>
          <a:xfrm flipH="1">
            <a:off x="3970020" y="2360295"/>
            <a:ext cx="238760" cy="238760"/>
          </a:xfrm>
          <a:prstGeom prst="ellipse">
            <a:avLst/>
          </a:prstGeom>
          <a:gradFill>
            <a:gsLst>
              <a:gs pos="26000">
                <a:srgbClr val="FFFFFF">
                  <a:alpha val="0"/>
                </a:srgbClr>
              </a:gs>
              <a:gs pos="82000">
                <a:srgbClr val="FFFFFF"/>
              </a:gs>
            </a:gsLst>
            <a:lin ang="135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8" name="椭圆 7"/>
          <p:cNvSpPr/>
          <p:nvPr userDrawn="1">
            <p:custDataLst>
              <p:tags r:id="rId9"/>
            </p:custDataLst>
          </p:nvPr>
        </p:nvSpPr>
        <p:spPr>
          <a:xfrm flipH="1">
            <a:off x="2260600" y="5673090"/>
            <a:ext cx="238760" cy="238760"/>
          </a:xfrm>
          <a:prstGeom prst="ellipse">
            <a:avLst/>
          </a:prstGeom>
          <a:gradFill>
            <a:gsLst>
              <a:gs pos="26000">
                <a:srgbClr val="FFFFFF">
                  <a:alpha val="0"/>
                </a:srgbClr>
              </a:gs>
              <a:gs pos="82000">
                <a:srgbClr val="FFFFFF"/>
              </a:gs>
            </a:gsLst>
            <a:lin ang="135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9" name="椭圆 8"/>
          <p:cNvSpPr/>
          <p:nvPr userDrawn="1">
            <p:custDataLst>
              <p:tags r:id="rId10"/>
            </p:custDataLst>
          </p:nvPr>
        </p:nvSpPr>
        <p:spPr>
          <a:xfrm flipH="1">
            <a:off x="1464945" y="2798445"/>
            <a:ext cx="124460" cy="124460"/>
          </a:xfrm>
          <a:prstGeom prst="ellipse">
            <a:avLst/>
          </a:prstGeom>
          <a:gradFill>
            <a:gsLst>
              <a:gs pos="26000">
                <a:srgbClr val="FFFFFF">
                  <a:alpha val="0"/>
                </a:srgbClr>
              </a:gs>
              <a:gs pos="82000">
                <a:srgbClr val="FFFFFF"/>
              </a:gs>
            </a:gsLst>
            <a:lin ang="135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5" name="任意多边形: 形状 165"/>
          <p:cNvSpPr/>
          <p:nvPr userDrawn="1">
            <p:custDataLst>
              <p:tags r:id="rId11"/>
            </p:custDataLst>
          </p:nvPr>
        </p:nvSpPr>
        <p:spPr>
          <a:xfrm rot="16200000">
            <a:off x="113030" y="4792663"/>
            <a:ext cx="1954213" cy="2176463"/>
          </a:xfrm>
          <a:custGeom>
            <a:avLst/>
            <a:gdLst>
              <a:gd name="connsiteX0" fmla="*/ 1495425 w 1495425"/>
              <a:gd name="connsiteY0" fmla="*/ 2795207 h 2795206"/>
              <a:gd name="connsiteX1" fmla="*/ 1067943 w 1495425"/>
              <a:gd name="connsiteY1" fmla="*/ 817721 h 2795206"/>
              <a:gd name="connsiteX2" fmla="*/ 56864 w 1495425"/>
              <a:gd name="connsiteY2" fmla="*/ 0 h 2795206"/>
              <a:gd name="connsiteX3" fmla="*/ 0 w 1495425"/>
              <a:gd name="connsiteY3" fmla="*/ 1642777 h 2795206"/>
              <a:gd name="connsiteX4" fmla="*/ 1495425 w 1495425"/>
              <a:gd name="connsiteY4" fmla="*/ 2795207 h 27952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8" h="3428">
                <a:moveTo>
                  <a:pt x="0" y="0"/>
                </a:moveTo>
                <a:lnTo>
                  <a:pt x="1059" y="0"/>
                </a:lnTo>
                <a:lnTo>
                  <a:pt x="1043" y="46"/>
                </a:lnTo>
                <a:cubicBezTo>
                  <a:pt x="305" y="2245"/>
                  <a:pt x="3078" y="3428"/>
                  <a:pt x="3078" y="3428"/>
                </a:cubicBezTo>
                <a:cubicBezTo>
                  <a:pt x="2237" y="3246"/>
                  <a:pt x="857" y="2088"/>
                  <a:pt x="5" y="1312"/>
                </a:cubicBezTo>
                <a:lnTo>
                  <a:pt x="0" y="1307"/>
                </a:lnTo>
                <a:lnTo>
                  <a:pt x="0" y="0"/>
                </a:lnTo>
                <a:close/>
              </a:path>
            </a:pathLst>
          </a:custGeom>
          <a:gradFill>
            <a:gsLst>
              <a:gs pos="0">
                <a:schemeClr val="accent2">
                  <a:lumMod val="40000"/>
                  <a:lumOff val="60000"/>
                  <a:alpha val="9000"/>
                </a:schemeClr>
              </a:gs>
              <a:gs pos="43000">
                <a:srgbClr val="FFFFFF">
                  <a:alpha val="70000"/>
                </a:srgbClr>
              </a:gs>
            </a:gsLst>
            <a:lin ang="270000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1" name="日期占位符 3"/>
          <p:cNvSpPr>
            <a:spLocks noGrp="1"/>
          </p:cNvSpPr>
          <p:nvPr>
            <p:ph type="dt" sz="half" idx="16385"/>
            <p:custDataLst>
              <p:tags r:id="rId12"/>
            </p:custDataLst>
          </p:nvPr>
        </p:nvSpPr>
        <p:spPr/>
        <p:txBody>
          <a:bodyPr wrap="square">
            <a:normAutofit/>
          </a:bodyPr>
          <a:lstStyle/>
          <a:p>
            <a:fld id="{5592522B-0F24-4480-B9DD-A9474A6880D6}" type="datetimeFigureOut">
              <a:rPr lang="zh-CN" altLang="en-US" smtClean="0"/>
            </a:fld>
            <a:endParaRPr lang="zh-CN" altLang="en-US"/>
          </a:p>
        </p:txBody>
      </p:sp>
      <p:sp>
        <p:nvSpPr>
          <p:cNvPr id="12" name="页脚占位符 4"/>
          <p:cNvSpPr>
            <a:spLocks noGrp="1"/>
          </p:cNvSpPr>
          <p:nvPr>
            <p:ph type="ftr" sz="quarter" idx="16386"/>
            <p:custDataLst>
              <p:tags r:id="rId13"/>
            </p:custDataLst>
          </p:nvPr>
        </p:nvSpPr>
        <p:spPr/>
        <p:txBody>
          <a:bodyPr/>
          <a:lstStyle/>
          <a:p>
            <a:endParaRPr lang="zh-CN" altLang="en-US"/>
          </a:p>
        </p:txBody>
      </p:sp>
      <p:sp>
        <p:nvSpPr>
          <p:cNvPr id="13" name="灯片编号占位符 5"/>
          <p:cNvSpPr>
            <a:spLocks noGrp="1"/>
          </p:cNvSpPr>
          <p:nvPr>
            <p:ph type="sldNum" sz="quarter" idx="16387"/>
            <p:custDataLst>
              <p:tags r:id="rId14"/>
            </p:custDataLst>
          </p:nvPr>
        </p:nvSpPr>
        <p:spPr>
          <a:xfrm>
            <a:off x="8610600" y="6356350"/>
            <a:ext cx="2743200" cy="365125"/>
          </a:xfrm>
        </p:spPr>
        <p:txBody>
          <a:bodyPr wrap="square">
            <a:normAutofit/>
          </a:bodyPr>
          <a:lstStyle/>
          <a:p>
            <a:fld id="{BE5F26B5-172A-4DC2-B0B7-181CFC56B87C}" type="slidenum">
              <a:rPr lang="zh-CN" altLang="en-US" smtClean="0"/>
            </a:fld>
            <a:endParaRPr lang="zh-CN" altLang="en-US"/>
          </a:p>
        </p:txBody>
      </p:sp>
      <p:pic>
        <p:nvPicPr>
          <p:cNvPr id="54" name="图片 6" descr="D:/360MoveData/Users/Administrator/Desktop/差集 1 (1).svg差集 1 (1)"/>
          <p:cNvPicPr>
            <a:picLocks noChangeAspect="1"/>
          </p:cNvPicPr>
          <p:nvPr userDrawn="1">
            <p:custDataLst>
              <p:tags r:id="rId15"/>
            </p:custDataLst>
          </p:nvPr>
        </p:nvPicPr>
        <p:blipFill>
          <a:blip r:embed="rId16">
            <a:extLst>
              <a:ext uri="{96DAC541-7B7A-43D3-8B79-37D633B846F1}">
                <asvg:svgBlip xmlns:asvg="http://schemas.microsoft.com/office/drawing/2016/SVG/main" r:embed="rId17"/>
              </a:ext>
            </a:extLst>
          </a:blip>
          <a:srcRect l="182" r="182"/>
          <a:stretch>
            <a:fillRect/>
          </a:stretch>
        </p:blipFill>
        <p:spPr>
          <a:xfrm>
            <a:off x="2261870" y="2665095"/>
            <a:ext cx="256540" cy="723900"/>
          </a:xfrm>
          <a:prstGeom prst="rect">
            <a:avLst/>
          </a:prstGeom>
          <a:gradFill rotWithShape="0">
            <a:gsLst>
              <a:gs pos="0">
                <a:schemeClr val="accent1">
                  <a:alpha val="65000"/>
                </a:schemeClr>
              </a:gs>
              <a:gs pos="74000">
                <a:schemeClr val="accent1">
                  <a:lumMod val="50000"/>
                </a:schemeClr>
              </a:gs>
            </a:gsLst>
            <a:lin ang="2700000" scaled="0"/>
          </a:gradFill>
        </p:spPr>
      </p:pic>
      <p:sp>
        <p:nvSpPr>
          <p:cNvPr id="168" name="任意多边形: 形状 167"/>
          <p:cNvSpPr/>
          <p:nvPr userDrawn="1">
            <p:custDataLst>
              <p:tags r:id="rId18"/>
            </p:custDataLst>
          </p:nvPr>
        </p:nvSpPr>
        <p:spPr>
          <a:xfrm>
            <a:off x="4208780" y="4992370"/>
            <a:ext cx="1122045" cy="1162050"/>
          </a:xfrm>
          <a:custGeom>
            <a:avLst/>
            <a:gdLst>
              <a:gd name="connsiteX0" fmla="*/ 390239 w 886491"/>
              <a:gd name="connsiteY0" fmla="*/ 161735 h 917680"/>
              <a:gd name="connsiteX1" fmla="*/ 886492 w 886491"/>
              <a:gd name="connsiteY1" fmla="*/ 0 h 917680"/>
              <a:gd name="connsiteX2" fmla="*/ 446056 w 886491"/>
              <a:gd name="connsiteY2" fmla="*/ 889349 h 917680"/>
              <a:gd name="connsiteX3" fmla="*/ 0 w 886491"/>
              <a:gd name="connsiteY3" fmla="*/ 864299 h 917680"/>
              <a:gd name="connsiteX4" fmla="*/ 390239 w 886491"/>
              <a:gd name="connsiteY4" fmla="*/ 161735 h 917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6491" h="917680">
                <a:moveTo>
                  <a:pt x="390239" y="161735"/>
                </a:moveTo>
                <a:cubicBezTo>
                  <a:pt x="390239" y="161735"/>
                  <a:pt x="454342" y="323469"/>
                  <a:pt x="886492" y="0"/>
                </a:cubicBezTo>
                <a:cubicBezTo>
                  <a:pt x="886492" y="0"/>
                  <a:pt x="705326" y="685800"/>
                  <a:pt x="446056" y="889349"/>
                </a:cubicBezTo>
                <a:cubicBezTo>
                  <a:pt x="446056" y="889349"/>
                  <a:pt x="108775" y="967454"/>
                  <a:pt x="0" y="864299"/>
                </a:cubicBezTo>
                <a:cubicBezTo>
                  <a:pt x="-95" y="864203"/>
                  <a:pt x="309372" y="735997"/>
                  <a:pt x="390239" y="161735"/>
                </a:cubicBezTo>
                <a:close/>
              </a:path>
            </a:pathLst>
          </a:custGeom>
          <a:gradFill>
            <a:gsLst>
              <a:gs pos="0">
                <a:schemeClr val="accent2">
                  <a:lumMod val="40000"/>
                  <a:lumOff val="60000"/>
                  <a:alpha val="41000"/>
                </a:schemeClr>
              </a:gs>
              <a:gs pos="56000">
                <a:srgbClr val="FFFFFF">
                  <a:alpha val="88000"/>
                </a:srgbClr>
              </a:gs>
            </a:gsLst>
            <a:lin ang="1080000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169" name="任意多边形: 形状 168"/>
          <p:cNvSpPr/>
          <p:nvPr userDrawn="1">
            <p:custDataLst>
              <p:tags r:id="rId19"/>
            </p:custDataLst>
          </p:nvPr>
        </p:nvSpPr>
        <p:spPr>
          <a:xfrm flipH="1">
            <a:off x="1368094" y="2227825"/>
            <a:ext cx="296573" cy="351300"/>
          </a:xfrm>
          <a:custGeom>
            <a:avLst/>
            <a:gdLst>
              <a:gd name="connsiteX0" fmla="*/ 16764 w 296573"/>
              <a:gd name="connsiteY0" fmla="*/ 172879 h 351300"/>
              <a:gd name="connsiteX1" fmla="*/ 0 w 296573"/>
              <a:gd name="connsiteY1" fmla="*/ 351282 h 351300"/>
              <a:gd name="connsiteX2" fmla="*/ 284322 w 296573"/>
              <a:gd name="connsiteY2" fmla="*/ 172879 h 351300"/>
              <a:gd name="connsiteX3" fmla="*/ 262033 w 296573"/>
              <a:gd name="connsiteY3" fmla="*/ 0 h 351300"/>
              <a:gd name="connsiteX4" fmla="*/ 16764 w 296573"/>
              <a:gd name="connsiteY4" fmla="*/ 172879 h 351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573" h="351300">
                <a:moveTo>
                  <a:pt x="16764" y="172879"/>
                </a:moveTo>
                <a:cubicBezTo>
                  <a:pt x="16764" y="172879"/>
                  <a:pt x="75343" y="256508"/>
                  <a:pt x="0" y="351282"/>
                </a:cubicBezTo>
                <a:cubicBezTo>
                  <a:pt x="0" y="351282"/>
                  <a:pt x="118491" y="356902"/>
                  <a:pt x="284322" y="172879"/>
                </a:cubicBezTo>
                <a:cubicBezTo>
                  <a:pt x="284322" y="172879"/>
                  <a:pt x="323374" y="86487"/>
                  <a:pt x="262033" y="0"/>
                </a:cubicBezTo>
                <a:cubicBezTo>
                  <a:pt x="262128" y="95"/>
                  <a:pt x="161735" y="136684"/>
                  <a:pt x="16764" y="172879"/>
                </a:cubicBezTo>
                <a:close/>
              </a:path>
            </a:pathLst>
          </a:custGeom>
          <a:gradFill>
            <a:gsLst>
              <a:gs pos="0">
                <a:schemeClr val="accent2">
                  <a:lumMod val="60000"/>
                  <a:lumOff val="40000"/>
                  <a:alpha val="10000"/>
                </a:schemeClr>
              </a:gs>
              <a:gs pos="100000">
                <a:schemeClr val="accent1"/>
              </a:gs>
            </a:gsLst>
            <a:lin ang="1350000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6" name="任意多边形: 形状 166"/>
          <p:cNvSpPr/>
          <p:nvPr userDrawn="1">
            <p:custDataLst>
              <p:tags r:id="rId20"/>
            </p:custDataLst>
          </p:nvPr>
        </p:nvSpPr>
        <p:spPr>
          <a:xfrm rot="8760000">
            <a:off x="2526665" y="1232535"/>
            <a:ext cx="447675" cy="234315"/>
          </a:xfrm>
          <a:custGeom>
            <a:avLst/>
            <a:gdLst>
              <a:gd name="connsiteX0" fmla="*/ 0 w 998029"/>
              <a:gd name="connsiteY0" fmla="*/ 0 h 522258"/>
              <a:gd name="connsiteX1" fmla="*/ 521303 w 998029"/>
              <a:gd name="connsiteY1" fmla="*/ 30671 h 522258"/>
              <a:gd name="connsiteX2" fmla="*/ 998030 w 998029"/>
              <a:gd name="connsiteY2" fmla="*/ 501777 h 522258"/>
              <a:gd name="connsiteX3" fmla="*/ 0 w 998029"/>
              <a:gd name="connsiteY3" fmla="*/ 0 h 522258"/>
            </a:gdLst>
            <a:ahLst/>
            <a:cxnLst>
              <a:cxn ang="0">
                <a:pos x="connsiteX0" y="connsiteY0"/>
              </a:cxn>
              <a:cxn ang="0">
                <a:pos x="connsiteX1" y="connsiteY1"/>
              </a:cxn>
              <a:cxn ang="0">
                <a:pos x="connsiteX2" y="connsiteY2"/>
              </a:cxn>
              <a:cxn ang="0">
                <a:pos x="connsiteX3" y="connsiteY3"/>
              </a:cxn>
            </a:cxnLst>
            <a:rect l="l" t="t" r="r" b="b"/>
            <a:pathLst>
              <a:path w="998029" h="522258">
                <a:moveTo>
                  <a:pt x="0" y="0"/>
                </a:moveTo>
                <a:lnTo>
                  <a:pt x="521303" y="30671"/>
                </a:lnTo>
                <a:cubicBezTo>
                  <a:pt x="521303" y="30671"/>
                  <a:pt x="376333" y="588264"/>
                  <a:pt x="998030" y="501777"/>
                </a:cubicBezTo>
                <a:cubicBezTo>
                  <a:pt x="998030" y="501777"/>
                  <a:pt x="161639" y="677418"/>
                  <a:pt x="0" y="0"/>
                </a:cubicBezTo>
                <a:close/>
              </a:path>
            </a:pathLst>
          </a:custGeom>
          <a:gradFill>
            <a:gsLst>
              <a:gs pos="0">
                <a:schemeClr val="accent2">
                  <a:lumMod val="60000"/>
                  <a:lumOff val="40000"/>
                  <a:alpha val="10000"/>
                </a:schemeClr>
              </a:gs>
              <a:gs pos="100000">
                <a:schemeClr val="accent1">
                  <a:alpha val="54000"/>
                </a:schemeClr>
              </a:gs>
            </a:gsLst>
            <a:lin ang="1350000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10" name="副标题 2"/>
          <p:cNvSpPr>
            <a:spLocks noGrp="1"/>
          </p:cNvSpPr>
          <p:nvPr>
            <p:ph type="body" idx="16389" hasCustomPrompt="1"/>
            <p:custDataLst>
              <p:tags r:id="rId21"/>
            </p:custDataLst>
          </p:nvPr>
        </p:nvSpPr>
        <p:spPr>
          <a:xfrm>
            <a:off x="5726642" y="2667000"/>
            <a:ext cx="5449358" cy="457200"/>
          </a:xfrm>
        </p:spPr>
        <p:txBody>
          <a:bodyPr vert="horz" wrap="square" lIns="0" tIns="0" rIns="0" bIns="0" anchor="t">
            <a:normAutofit/>
          </a:bodyPr>
          <a:lstStyle>
            <a:lvl1pPr marL="0" indent="0" algn="r">
              <a:lnSpc>
                <a:spcPct val="125000"/>
              </a:lnSpc>
              <a:spcBef>
                <a:spcPct val="0"/>
              </a:spcBef>
              <a:spcAft>
                <a:spcPct val="0"/>
              </a:spcAft>
              <a:buNone/>
              <a:defRPr sz="2400" spc="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THE END</a:t>
            </a:r>
            <a:endParaRPr lang="zh-CN" altLang="en-US" dirty="0"/>
          </a:p>
        </p:txBody>
      </p:sp>
      <p:sp>
        <p:nvSpPr>
          <p:cNvPr id="6" name="标题 1"/>
          <p:cNvSpPr>
            <a:spLocks noGrp="1"/>
          </p:cNvSpPr>
          <p:nvPr>
            <p:ph type="ctrTitle" idx="16388" hasCustomPrompt="1"/>
            <p:custDataLst>
              <p:tags r:id="rId22"/>
            </p:custDataLst>
          </p:nvPr>
        </p:nvSpPr>
        <p:spPr>
          <a:xfrm>
            <a:off x="5724878" y="3175000"/>
            <a:ext cx="5451122" cy="1016000"/>
          </a:xfrm>
        </p:spPr>
        <p:txBody>
          <a:bodyPr vert="horz" wrap="square" lIns="0" tIns="0" rIns="0" bIns="0" anchor="t">
            <a:normAutofit/>
          </a:bodyPr>
          <a:lstStyle>
            <a:lvl1pPr marL="0" indent="0" algn="r">
              <a:lnSpc>
                <a:spcPct val="100000"/>
              </a:lnSpc>
              <a:spcBef>
                <a:spcPct val="0"/>
              </a:spcBef>
              <a:spcAft>
                <a:spcPct val="0"/>
              </a:spcAft>
              <a:buNone/>
              <a:defRPr sz="6400" spc="0"/>
            </a:lvl1pPr>
          </a:lstStyle>
          <a:p>
            <a:r>
              <a:rPr lang="zh-CN" altLang="en-US" dirty="0"/>
              <a:t>谢谢观看</a:t>
            </a:r>
            <a:endParaRPr lang="zh-CN" alt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目录页-1-5-4">
    <p:bg>
      <p:bgRef idx="1001">
        <a:schemeClr val="bg2"/>
      </p:bgRef>
    </p:bg>
    <p:spTree>
      <p:nvGrpSpPr>
        <p:cNvPr id="1" name=""/>
        <p:cNvGrpSpPr/>
        <p:nvPr/>
      </p:nvGrpSpPr>
      <p:grpSpPr>
        <a:xfrm>
          <a:off x="0" y="0"/>
          <a:ext cx="0" cy="0"/>
          <a:chOff x="0" y="0"/>
          <a:chExt cx="0" cy="0"/>
        </a:xfrm>
      </p:grpSpPr>
      <p:sp>
        <p:nvSpPr>
          <p:cNvPr id="8" name="日期占位符 3"/>
          <p:cNvSpPr>
            <a:spLocks noGrp="1"/>
          </p:cNvSpPr>
          <p:nvPr>
            <p:ph type="dt" sz="half" idx="10"/>
            <p:custDataLst>
              <p:tags r:id="rId2"/>
            </p:custDataLst>
          </p:nvPr>
        </p:nvSpPr>
        <p:spPr/>
        <p:txBody>
          <a:bodyPr wrap="square">
            <a:normAutofit/>
          </a:bodyPr>
          <a:p>
            <a:fld id="{5592522B-0F24-4480-B9DD-A9474A6880D6}" type="datetimeFigureOut">
              <a:rPr lang="zh-CN" altLang="en-US" smtClean="0"/>
            </a:fld>
            <a:endParaRPr lang="zh-CN" altLang="en-US"/>
          </a:p>
        </p:txBody>
      </p:sp>
      <p:sp>
        <p:nvSpPr>
          <p:cNvPr id="9" name="页脚占位符 4"/>
          <p:cNvSpPr>
            <a:spLocks noGrp="1"/>
          </p:cNvSpPr>
          <p:nvPr>
            <p:ph type="ftr" sz="quarter" idx="11"/>
            <p:custDataLst>
              <p:tags r:id="rId3"/>
            </p:custDataLst>
          </p:nvPr>
        </p:nvSpPr>
        <p:spPr/>
        <p:txBody>
          <a:bodyPr/>
          <a:p>
            <a:endParaRPr lang="zh-CN" altLang="en-US"/>
          </a:p>
        </p:txBody>
      </p:sp>
      <p:sp>
        <p:nvSpPr>
          <p:cNvPr id="10" name="灯片编号占位符 5"/>
          <p:cNvSpPr>
            <a:spLocks noGrp="1"/>
          </p:cNvSpPr>
          <p:nvPr>
            <p:ph type="sldNum" sz="quarter" idx="12"/>
            <p:custDataLst>
              <p:tags r:id="rId4"/>
            </p:custDataLst>
          </p:nvPr>
        </p:nvSpPr>
        <p:spPr/>
        <p:txBody>
          <a:bodyPr wrap="square">
            <a:normAutofit/>
          </a:bodyPr>
          <a:p>
            <a:fld id="{BE5F26B5-172A-4DC2-B0B7-181CFC56B87C}" type="slidenum">
              <a:rPr lang="zh-CN" altLang="en-US" smtClean="0"/>
            </a:fld>
            <a:endParaRPr lang="zh-CN" altLang="en-US"/>
          </a:p>
        </p:txBody>
      </p:sp>
      <p:sp>
        <p:nvSpPr>
          <p:cNvPr id="11" name="Subtitle 10"/>
          <p:cNvSpPr>
            <a:spLocks noGrp="1"/>
          </p:cNvSpPr>
          <p:nvPr>
            <p:ph type="subTitle" idx="17826305" hasCustomPrompt="1"/>
            <p:custDataLst>
              <p:tags r:id="rId5"/>
            </p:custDataLst>
          </p:nvPr>
        </p:nvSpPr>
        <p:spPr>
          <a:xfrm>
            <a:off x="761471" y="2667000"/>
            <a:ext cx="2363258" cy="457200"/>
          </a:xfrm>
          <a:noFill/>
        </p:spPr>
        <p:txBody>
          <a:bodyPr lIns="0" tIns="0" rIns="0" bIns="0" anchor="t">
            <a:normAutofit/>
          </a:bodyPr>
          <a:lstStyle>
            <a:lvl1pPr marL="0" indent="0" algn="ctr">
              <a:lnSpc>
                <a:spcPct val="125000"/>
              </a:lnSpc>
              <a:spcBef>
                <a:spcPct val="0"/>
              </a:spcBef>
              <a:spcAft>
                <a:spcPct val="0"/>
              </a:spcAft>
              <a:buNone/>
              <a:defRPr sz="2400" b="0" spc="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CONTENTS</a:t>
            </a:r>
            <a:endParaRPr lang="zh-CN" altLang="en-US"/>
          </a:p>
        </p:txBody>
      </p:sp>
      <p:sp>
        <p:nvSpPr>
          <p:cNvPr id="12" name="Title 11"/>
          <p:cNvSpPr>
            <a:spLocks noGrp="1"/>
          </p:cNvSpPr>
          <p:nvPr>
            <p:ph type="ctrTitle" idx="17826049" hasCustomPrompt="1"/>
            <p:custDataLst>
              <p:tags r:id="rId6"/>
            </p:custDataLst>
          </p:nvPr>
        </p:nvSpPr>
        <p:spPr>
          <a:xfrm>
            <a:off x="760942" y="3175000"/>
            <a:ext cx="2364317" cy="762000"/>
          </a:xfrm>
          <a:noFill/>
        </p:spPr>
        <p:txBody>
          <a:bodyPr lIns="0" tIns="0" rIns="0" bIns="0" anchor="t">
            <a:normAutofit/>
          </a:bodyPr>
          <a:lstStyle>
            <a:lvl1pPr marL="0" indent="0" algn="ctr">
              <a:lnSpc>
                <a:spcPct val="104000"/>
              </a:lnSpc>
              <a:spcBef>
                <a:spcPct val="0"/>
              </a:spcBef>
              <a:spcAft>
                <a:spcPct val="0"/>
              </a:spcAft>
              <a:buNone/>
              <a:defRPr sz="4800" b="1" spc="0">
                <a:solidFill>
                  <a:schemeClr val="tx1"/>
                </a:solidFill>
              </a:defRPr>
            </a:lvl1pPr>
          </a:lstStyle>
          <a:p>
            <a:r>
              <a:rPr lang="zh-CN" altLang="en-US"/>
              <a:t>目录</a:t>
            </a:r>
            <a:endParaRPr lang="zh-CN" altLang="en-US"/>
          </a:p>
        </p:txBody>
      </p:sp>
      <p:sp>
        <p:nvSpPr>
          <p:cNvPr id="13" name="Text Placeholder 12"/>
          <p:cNvSpPr>
            <a:spLocks noGrp="1"/>
          </p:cNvSpPr>
          <p:nvPr>
            <p:ph type="body" idx="51447809" hasCustomPrompt="1"/>
            <p:custDataLst>
              <p:tags r:id="rId7"/>
            </p:custDataLst>
          </p:nvPr>
        </p:nvSpPr>
        <p:spPr>
          <a:xfrm>
            <a:off x="4070350" y="22860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smtClean="0"/>
              <a:t>01</a:t>
            </a:r>
            <a:endParaRPr lang="zh-CN" altLang="en-US" smtClean="0"/>
          </a:p>
        </p:txBody>
      </p:sp>
      <p:sp>
        <p:nvSpPr>
          <p:cNvPr id="14" name="装饰  3"/>
          <p:cNvSpPr>
            <a:spLocks noGrp="1"/>
          </p:cNvSpPr>
          <p:nvPr>
            <p:ph type="body" idx="319883778" hasCustomPrompt="1"/>
            <p:custDataLst>
              <p:tags r:id="rId8"/>
            </p:custDataLst>
          </p:nvPr>
        </p:nvSpPr>
        <p:spPr>
          <a:xfrm>
            <a:off x="4851400" y="22098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5" name="Text Placeholder 14"/>
          <p:cNvSpPr>
            <a:spLocks noGrp="1"/>
          </p:cNvSpPr>
          <p:nvPr>
            <p:ph type="body" idx="51446017" hasCustomPrompt="1"/>
            <p:custDataLst>
              <p:tags r:id="rId9"/>
            </p:custDataLst>
          </p:nvPr>
        </p:nvSpPr>
        <p:spPr>
          <a:xfrm>
            <a:off x="5080000" y="21336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6" name="Text Placeholder 15"/>
          <p:cNvSpPr>
            <a:spLocks noGrp="1"/>
          </p:cNvSpPr>
          <p:nvPr>
            <p:ph type="body" idx="51513345" hasCustomPrompt="1"/>
            <p:custDataLst>
              <p:tags r:id="rId10"/>
            </p:custDataLst>
          </p:nvPr>
        </p:nvSpPr>
        <p:spPr>
          <a:xfrm>
            <a:off x="7994650" y="22860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smtClean="0"/>
              <a:t>02</a:t>
            </a:r>
            <a:endParaRPr lang="zh-CN" altLang="en-US" smtClean="0"/>
          </a:p>
        </p:txBody>
      </p:sp>
      <p:sp>
        <p:nvSpPr>
          <p:cNvPr id="17" name="装饰  6"/>
          <p:cNvSpPr>
            <a:spLocks noGrp="1"/>
          </p:cNvSpPr>
          <p:nvPr>
            <p:ph type="body" idx="319949314" hasCustomPrompt="1"/>
            <p:custDataLst>
              <p:tags r:id="rId11"/>
            </p:custDataLst>
          </p:nvPr>
        </p:nvSpPr>
        <p:spPr>
          <a:xfrm>
            <a:off x="8775700" y="22098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8" name="Text Placeholder 17"/>
          <p:cNvSpPr>
            <a:spLocks noGrp="1"/>
          </p:cNvSpPr>
          <p:nvPr>
            <p:ph type="body" idx="51511553" hasCustomPrompt="1"/>
            <p:custDataLst>
              <p:tags r:id="rId12"/>
            </p:custDataLst>
          </p:nvPr>
        </p:nvSpPr>
        <p:spPr>
          <a:xfrm>
            <a:off x="9004300" y="21336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9" name="Text Placeholder 18"/>
          <p:cNvSpPr>
            <a:spLocks noGrp="1"/>
          </p:cNvSpPr>
          <p:nvPr>
            <p:ph type="body" idx="51578881" hasCustomPrompt="1"/>
            <p:custDataLst>
              <p:tags r:id="rId13"/>
            </p:custDataLst>
          </p:nvPr>
        </p:nvSpPr>
        <p:spPr>
          <a:xfrm>
            <a:off x="4070350" y="39624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smtClean="0"/>
              <a:t>03</a:t>
            </a:r>
            <a:endParaRPr lang="zh-CN" altLang="en-US" smtClean="0"/>
          </a:p>
        </p:txBody>
      </p:sp>
      <p:sp>
        <p:nvSpPr>
          <p:cNvPr id="20" name="装饰  9"/>
          <p:cNvSpPr>
            <a:spLocks noGrp="1"/>
          </p:cNvSpPr>
          <p:nvPr>
            <p:ph type="body" idx="320014850" hasCustomPrompt="1"/>
            <p:custDataLst>
              <p:tags r:id="rId14"/>
            </p:custDataLst>
          </p:nvPr>
        </p:nvSpPr>
        <p:spPr>
          <a:xfrm>
            <a:off x="4851400" y="38862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1" name="Text Placeholder 20"/>
          <p:cNvSpPr>
            <a:spLocks noGrp="1"/>
          </p:cNvSpPr>
          <p:nvPr>
            <p:ph type="body" idx="51577089" hasCustomPrompt="1"/>
            <p:custDataLst>
              <p:tags r:id="rId15"/>
            </p:custDataLst>
          </p:nvPr>
        </p:nvSpPr>
        <p:spPr>
          <a:xfrm>
            <a:off x="5080000" y="38100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2" name="Text Placeholder 21"/>
          <p:cNvSpPr>
            <a:spLocks noGrp="1"/>
          </p:cNvSpPr>
          <p:nvPr>
            <p:ph type="body" idx="51644417" hasCustomPrompt="1"/>
            <p:custDataLst>
              <p:tags r:id="rId16"/>
            </p:custDataLst>
          </p:nvPr>
        </p:nvSpPr>
        <p:spPr>
          <a:xfrm>
            <a:off x="7994650" y="39624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smtClean="0"/>
              <a:t>04</a:t>
            </a:r>
            <a:endParaRPr lang="zh-CN" altLang="en-US" smtClean="0"/>
          </a:p>
        </p:txBody>
      </p:sp>
      <p:sp>
        <p:nvSpPr>
          <p:cNvPr id="23" name="装饰  2"/>
          <p:cNvSpPr>
            <a:spLocks noGrp="1"/>
          </p:cNvSpPr>
          <p:nvPr>
            <p:ph type="body" idx="320080386" hasCustomPrompt="1"/>
            <p:custDataLst>
              <p:tags r:id="rId17"/>
            </p:custDataLst>
          </p:nvPr>
        </p:nvSpPr>
        <p:spPr>
          <a:xfrm>
            <a:off x="8775700" y="38862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4" name="Text Placeholder 23"/>
          <p:cNvSpPr>
            <a:spLocks noGrp="1"/>
          </p:cNvSpPr>
          <p:nvPr>
            <p:ph type="body" idx="51642625" hasCustomPrompt="1"/>
            <p:custDataLst>
              <p:tags r:id="rId18"/>
            </p:custDataLst>
          </p:nvPr>
        </p:nvSpPr>
        <p:spPr>
          <a:xfrm>
            <a:off x="9004300" y="38100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目录页-1-5_6">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lstStyle/>
          <a:p>
            <a:endParaRPr lang="zh-CN" altLang="en-US"/>
          </a:p>
        </p:txBody>
      </p:sp>
      <p:sp>
        <p:nvSpPr>
          <p:cNvPr id="10" name="灯片编号占位符 9"/>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副标题 10"/>
          <p:cNvSpPr>
            <a:spLocks noGrp="1"/>
          </p:cNvSpPr>
          <p:nvPr>
            <p:ph type="subTitle" idx="16386" hasCustomPrompt="1"/>
            <p:custDataLst>
              <p:tags r:id="rId5"/>
            </p:custDataLst>
          </p:nvPr>
        </p:nvSpPr>
        <p:spPr>
          <a:xfrm>
            <a:off x="761471" y="2667000"/>
            <a:ext cx="2363258" cy="457200"/>
          </a:xfrm>
          <a:noFill/>
        </p:spPr>
        <p:txBody>
          <a:bodyPr lIns="0" tIns="0" rIns="0" bIns="0" anchor="t">
            <a:normAutofit/>
          </a:bodyPr>
          <a:lstStyle>
            <a:lvl1pPr marL="0" indent="0" algn="ctr">
              <a:lnSpc>
                <a:spcPct val="125000"/>
              </a:lnSpc>
              <a:spcBef>
                <a:spcPct val="0"/>
              </a:spcBef>
              <a:spcAft>
                <a:spcPct val="0"/>
              </a:spcAft>
              <a:buNone/>
              <a:defRPr sz="2400" b="0" spc="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zh-CN" altLang="en-US"/>
              <a:t>CONTENTS</a:t>
            </a:r>
            <a:endParaRPr lang="zh-CN" altLang="en-US"/>
          </a:p>
        </p:txBody>
      </p:sp>
      <p:sp>
        <p:nvSpPr>
          <p:cNvPr id="12" name="标题 11"/>
          <p:cNvSpPr>
            <a:spLocks noGrp="1"/>
          </p:cNvSpPr>
          <p:nvPr>
            <p:ph type="ctrTitle" idx="16385" hasCustomPrompt="1"/>
            <p:custDataLst>
              <p:tags r:id="rId6"/>
            </p:custDataLst>
          </p:nvPr>
        </p:nvSpPr>
        <p:spPr>
          <a:xfrm>
            <a:off x="760942" y="3175000"/>
            <a:ext cx="2364317" cy="762000"/>
          </a:xfrm>
          <a:noFill/>
        </p:spPr>
        <p:txBody>
          <a:bodyPr lIns="0" tIns="0" rIns="0" bIns="0" anchor="t">
            <a:normAutofit/>
          </a:bodyPr>
          <a:lstStyle>
            <a:lvl1pPr marL="0" indent="0" algn="ctr">
              <a:lnSpc>
                <a:spcPct val="104000"/>
              </a:lnSpc>
              <a:spcBef>
                <a:spcPct val="0"/>
              </a:spcBef>
              <a:spcAft>
                <a:spcPct val="0"/>
              </a:spcAft>
              <a:buNone/>
              <a:defRPr sz="4800" b="1" spc="0">
                <a:solidFill>
                  <a:schemeClr val="tx1"/>
                </a:solidFill>
              </a:defRPr>
            </a:lvl1pPr>
          </a:lstStyle>
          <a:p>
            <a:pPr lvl="0"/>
            <a:r>
              <a:rPr lang="zh-CN" altLang="en-US"/>
              <a:t>目录</a:t>
            </a:r>
            <a:endParaRPr lang="zh-CN" altLang="en-US"/>
          </a:p>
        </p:txBody>
      </p:sp>
      <p:sp>
        <p:nvSpPr>
          <p:cNvPr id="13" name="文本占位符 12"/>
          <p:cNvSpPr>
            <a:spLocks noGrp="1"/>
          </p:cNvSpPr>
          <p:nvPr>
            <p:ph type="body" idx="16388" hasCustomPrompt="1"/>
            <p:custDataLst>
              <p:tags r:id="rId7"/>
            </p:custDataLst>
          </p:nvPr>
        </p:nvSpPr>
        <p:spPr>
          <a:xfrm>
            <a:off x="4070350" y="1447800"/>
            <a:ext cx="596900" cy="508000"/>
          </a:xfrm>
          <a:noFill/>
        </p:spPr>
        <p:txBody>
          <a:bodyPr wrap="none" lIns="0" tIns="0" rIns="0" bIns="0" anchor="ctr">
            <a:noAutofit/>
          </a:bodyPr>
          <a:lstStyle>
            <a:lvl1pPr marL="0" indent="0" algn="ctr">
              <a:lnSpc>
                <a:spcPct val="109000"/>
              </a:lnSpc>
              <a:buNone/>
              <a:defRPr sz="4000" b="0" spc="0">
                <a:solidFill>
                  <a:schemeClr val="accent1"/>
                </a:solidFill>
              </a:defRPr>
            </a:lvl1pPr>
            <a:lvl5pPr marL="0" indent="0" algn="ctr">
              <a:lnSpc>
                <a:spcPct val="109000"/>
              </a:lnSpc>
              <a:spcBef>
                <a:spcPct val="0"/>
              </a:spcBef>
              <a:spcAft>
                <a:spcPct val="0"/>
              </a:spcAft>
              <a:buNone/>
              <a:defRPr/>
            </a:lvl5pPr>
          </a:lstStyle>
          <a:p>
            <a:pPr lvl="0"/>
            <a:r>
              <a:rPr lang="zh-CN" altLang="en-US" smtClean="0"/>
              <a:t>01</a:t>
            </a:r>
            <a:endParaRPr lang="zh-CN" altLang="en-US" smtClean="0"/>
          </a:p>
        </p:txBody>
      </p:sp>
      <p:sp>
        <p:nvSpPr>
          <p:cNvPr id="14" name="装饰  3"/>
          <p:cNvSpPr>
            <a:spLocks noGrp="1"/>
          </p:cNvSpPr>
          <p:nvPr>
            <p:ph type="body" idx="16399" hasCustomPrompt="1"/>
            <p:custDataLst>
              <p:tags r:id="rId8"/>
            </p:custDataLst>
          </p:nvPr>
        </p:nvSpPr>
        <p:spPr>
          <a:xfrm>
            <a:off x="4851400" y="13716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marL="0" indent="0">
              <a:buNone/>
              <a:defRPr/>
            </a:lvl5pPr>
          </a:lstStyle>
          <a:p>
            <a:pPr lvl="4"/>
            <a:r>
              <a:rPr lang="zh-CN" altLang="en-US" smtClean="0"/>
              <a:t> </a:t>
            </a:r>
            <a:endParaRPr lang="zh-CN" altLang="en-US" smtClean="0"/>
          </a:p>
        </p:txBody>
      </p:sp>
      <p:sp>
        <p:nvSpPr>
          <p:cNvPr id="15" name="文本占位符 14"/>
          <p:cNvSpPr>
            <a:spLocks noGrp="1"/>
          </p:cNvSpPr>
          <p:nvPr>
            <p:ph type="body" idx="16387" hasCustomPrompt="1"/>
            <p:custDataLst>
              <p:tags r:id="rId9"/>
            </p:custDataLst>
          </p:nvPr>
        </p:nvSpPr>
        <p:spPr>
          <a:xfrm>
            <a:off x="5080000" y="1295400"/>
            <a:ext cx="2324100" cy="914400"/>
          </a:xfrm>
          <a:noFill/>
        </p:spPr>
        <p:txBody>
          <a:bodyPr lIns="0" tIns="0" rIns="0" bIns="0" anchor="ctr">
            <a:normAutofit/>
          </a:bodyPr>
          <a:lstStyle>
            <a:lvl1pPr marL="0" indent="0" algn="l">
              <a:lnSpc>
                <a:spcPct val="118000"/>
              </a:lnSpc>
              <a:buNone/>
              <a:defRPr sz="2400" b="0" spc="0">
                <a:solidFill>
                  <a:schemeClr val="tx1"/>
                </a:solidFill>
              </a:defRPr>
            </a:lvl1pPr>
            <a:lvl5pPr marL="0" indent="0" algn="l">
              <a:lnSpc>
                <a:spcPct val="118000"/>
              </a:lnSpc>
              <a:spcBef>
                <a:spcPct val="0"/>
              </a:spcBef>
              <a:spcAft>
                <a:spcPct val="0"/>
              </a:spcAft>
              <a:buNone/>
              <a:defRPr/>
            </a:lvl5pPr>
          </a:lstStyle>
          <a:p>
            <a:pPr lvl="0"/>
            <a:r>
              <a:rPr lang="zh-CN" altLang="en-US" smtClean="0"/>
              <a:t>单击此处添加项标题</a:t>
            </a:r>
            <a:endParaRPr lang="zh-CN" altLang="en-US" smtClean="0"/>
          </a:p>
        </p:txBody>
      </p:sp>
      <p:sp>
        <p:nvSpPr>
          <p:cNvPr id="16" name="文本占位符 15"/>
          <p:cNvSpPr>
            <a:spLocks noGrp="1"/>
          </p:cNvSpPr>
          <p:nvPr>
            <p:ph type="body" idx="16390" hasCustomPrompt="1"/>
            <p:custDataLst>
              <p:tags r:id="rId10"/>
            </p:custDataLst>
          </p:nvPr>
        </p:nvSpPr>
        <p:spPr>
          <a:xfrm>
            <a:off x="7994650" y="1447800"/>
            <a:ext cx="596900" cy="508000"/>
          </a:xfrm>
          <a:noFill/>
        </p:spPr>
        <p:txBody>
          <a:bodyPr wrap="none" lIns="0" tIns="0" rIns="0" bIns="0" anchor="ctr">
            <a:noAutofit/>
          </a:bodyPr>
          <a:lstStyle>
            <a:lvl1pPr marL="0" indent="0" algn="ctr">
              <a:lnSpc>
                <a:spcPct val="109000"/>
              </a:lnSpc>
              <a:buNone/>
              <a:defRPr sz="4000" b="0" spc="0">
                <a:solidFill>
                  <a:schemeClr val="accent1"/>
                </a:solidFill>
              </a:defRPr>
            </a:lvl1pPr>
            <a:lvl5pPr marL="0" indent="0" algn="ctr">
              <a:lnSpc>
                <a:spcPct val="109000"/>
              </a:lnSpc>
              <a:spcBef>
                <a:spcPct val="0"/>
              </a:spcBef>
              <a:spcAft>
                <a:spcPct val="0"/>
              </a:spcAft>
              <a:buNone/>
              <a:defRPr/>
            </a:lvl5pPr>
          </a:lstStyle>
          <a:p>
            <a:pPr lvl="0"/>
            <a:r>
              <a:rPr lang="zh-CN" altLang="en-US" smtClean="0"/>
              <a:t>02</a:t>
            </a:r>
            <a:endParaRPr lang="zh-CN" altLang="en-US" smtClean="0"/>
          </a:p>
        </p:txBody>
      </p:sp>
      <p:sp>
        <p:nvSpPr>
          <p:cNvPr id="17" name="装饰  6"/>
          <p:cNvSpPr>
            <a:spLocks noGrp="1"/>
          </p:cNvSpPr>
          <p:nvPr>
            <p:ph type="body" idx="16400" hasCustomPrompt="1"/>
            <p:custDataLst>
              <p:tags r:id="rId11"/>
            </p:custDataLst>
          </p:nvPr>
        </p:nvSpPr>
        <p:spPr>
          <a:xfrm>
            <a:off x="8775700" y="13716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marL="0" indent="0">
              <a:buNone/>
              <a:defRPr/>
            </a:lvl5pPr>
          </a:lstStyle>
          <a:p>
            <a:pPr lvl="4"/>
            <a:r>
              <a:rPr lang="zh-CN" altLang="en-US" smtClean="0"/>
              <a:t> </a:t>
            </a:r>
            <a:endParaRPr lang="zh-CN" altLang="en-US" smtClean="0"/>
          </a:p>
        </p:txBody>
      </p:sp>
      <p:sp>
        <p:nvSpPr>
          <p:cNvPr id="18" name="文本占位符 17"/>
          <p:cNvSpPr>
            <a:spLocks noGrp="1"/>
          </p:cNvSpPr>
          <p:nvPr>
            <p:ph type="body" idx="16389" hasCustomPrompt="1"/>
            <p:custDataLst>
              <p:tags r:id="rId12"/>
            </p:custDataLst>
          </p:nvPr>
        </p:nvSpPr>
        <p:spPr>
          <a:xfrm>
            <a:off x="9004300" y="1295400"/>
            <a:ext cx="2324100" cy="914400"/>
          </a:xfrm>
          <a:noFill/>
        </p:spPr>
        <p:txBody>
          <a:bodyPr lIns="0" tIns="0" rIns="0" bIns="0" anchor="ctr">
            <a:normAutofit/>
          </a:bodyPr>
          <a:lstStyle>
            <a:lvl1pPr marL="0" indent="0" algn="l">
              <a:lnSpc>
                <a:spcPct val="118000"/>
              </a:lnSpc>
              <a:buNone/>
              <a:defRPr sz="2400" b="0" spc="0">
                <a:solidFill>
                  <a:schemeClr val="tx1"/>
                </a:solidFill>
              </a:defRPr>
            </a:lvl1pPr>
            <a:lvl5pPr marL="0" indent="0" algn="l">
              <a:lnSpc>
                <a:spcPct val="118000"/>
              </a:lnSpc>
              <a:spcBef>
                <a:spcPct val="0"/>
              </a:spcBef>
              <a:spcAft>
                <a:spcPct val="0"/>
              </a:spcAft>
              <a:buNone/>
              <a:defRPr/>
            </a:lvl5pPr>
          </a:lstStyle>
          <a:p>
            <a:pPr lvl="0"/>
            <a:r>
              <a:rPr lang="zh-CN" altLang="en-US" smtClean="0"/>
              <a:t>单击此处添加项标题</a:t>
            </a:r>
            <a:endParaRPr lang="zh-CN" altLang="en-US" smtClean="0"/>
          </a:p>
        </p:txBody>
      </p:sp>
      <p:sp>
        <p:nvSpPr>
          <p:cNvPr id="19" name="文本占位符 18"/>
          <p:cNvSpPr>
            <a:spLocks noGrp="1"/>
          </p:cNvSpPr>
          <p:nvPr>
            <p:ph type="body" idx="16392" hasCustomPrompt="1"/>
            <p:custDataLst>
              <p:tags r:id="rId13"/>
            </p:custDataLst>
          </p:nvPr>
        </p:nvSpPr>
        <p:spPr>
          <a:xfrm>
            <a:off x="4070350" y="3124200"/>
            <a:ext cx="596900" cy="508000"/>
          </a:xfrm>
          <a:noFill/>
        </p:spPr>
        <p:txBody>
          <a:bodyPr wrap="none" lIns="0" tIns="0" rIns="0" bIns="0" anchor="ctr">
            <a:noAutofit/>
          </a:bodyPr>
          <a:lstStyle>
            <a:lvl1pPr marL="0" indent="0" algn="ctr">
              <a:lnSpc>
                <a:spcPct val="109000"/>
              </a:lnSpc>
              <a:buNone/>
              <a:defRPr sz="4000" b="0" spc="0">
                <a:solidFill>
                  <a:schemeClr val="accent1"/>
                </a:solidFill>
              </a:defRPr>
            </a:lvl1pPr>
            <a:lvl5pPr marL="0" indent="0" algn="ctr">
              <a:lnSpc>
                <a:spcPct val="109000"/>
              </a:lnSpc>
              <a:spcBef>
                <a:spcPct val="0"/>
              </a:spcBef>
              <a:spcAft>
                <a:spcPct val="0"/>
              </a:spcAft>
              <a:buNone/>
              <a:defRPr/>
            </a:lvl5pPr>
          </a:lstStyle>
          <a:p>
            <a:pPr lvl="0"/>
            <a:r>
              <a:rPr lang="zh-CN" altLang="en-US" smtClean="0"/>
              <a:t>03</a:t>
            </a:r>
            <a:endParaRPr lang="zh-CN" altLang="en-US" smtClean="0"/>
          </a:p>
        </p:txBody>
      </p:sp>
      <p:sp>
        <p:nvSpPr>
          <p:cNvPr id="20" name="装饰  9"/>
          <p:cNvSpPr>
            <a:spLocks noGrp="1"/>
          </p:cNvSpPr>
          <p:nvPr>
            <p:ph type="body" idx="16401" hasCustomPrompt="1"/>
            <p:custDataLst>
              <p:tags r:id="rId14"/>
            </p:custDataLst>
          </p:nvPr>
        </p:nvSpPr>
        <p:spPr>
          <a:xfrm>
            <a:off x="4851400" y="30480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marL="0" indent="0">
              <a:buNone/>
              <a:defRPr/>
            </a:lvl5pPr>
          </a:lstStyle>
          <a:p>
            <a:pPr lvl="4"/>
            <a:r>
              <a:rPr lang="zh-CN" altLang="en-US" smtClean="0"/>
              <a:t> </a:t>
            </a:r>
            <a:endParaRPr lang="zh-CN" altLang="en-US" smtClean="0"/>
          </a:p>
        </p:txBody>
      </p:sp>
      <p:sp>
        <p:nvSpPr>
          <p:cNvPr id="21" name="文本占位符 20"/>
          <p:cNvSpPr>
            <a:spLocks noGrp="1"/>
          </p:cNvSpPr>
          <p:nvPr>
            <p:ph type="body" idx="16391" hasCustomPrompt="1"/>
            <p:custDataLst>
              <p:tags r:id="rId15"/>
            </p:custDataLst>
          </p:nvPr>
        </p:nvSpPr>
        <p:spPr>
          <a:xfrm>
            <a:off x="5080000" y="2971800"/>
            <a:ext cx="2324100" cy="914400"/>
          </a:xfrm>
          <a:noFill/>
        </p:spPr>
        <p:txBody>
          <a:bodyPr lIns="0" tIns="0" rIns="0" bIns="0" anchor="ctr">
            <a:normAutofit/>
          </a:bodyPr>
          <a:lstStyle>
            <a:lvl1pPr marL="0" indent="0" algn="l">
              <a:lnSpc>
                <a:spcPct val="118000"/>
              </a:lnSpc>
              <a:buNone/>
              <a:defRPr sz="2400" b="0" spc="0">
                <a:solidFill>
                  <a:schemeClr val="tx1"/>
                </a:solidFill>
              </a:defRPr>
            </a:lvl1pPr>
            <a:lvl5pPr marL="0" indent="0" algn="l">
              <a:lnSpc>
                <a:spcPct val="118000"/>
              </a:lnSpc>
              <a:spcBef>
                <a:spcPct val="0"/>
              </a:spcBef>
              <a:spcAft>
                <a:spcPct val="0"/>
              </a:spcAft>
              <a:buNone/>
              <a:defRPr/>
            </a:lvl5pPr>
          </a:lstStyle>
          <a:p>
            <a:pPr lvl="0"/>
            <a:r>
              <a:rPr lang="zh-CN" altLang="en-US" smtClean="0"/>
              <a:t>单击此处添加项标题</a:t>
            </a:r>
            <a:endParaRPr lang="zh-CN" altLang="en-US" smtClean="0"/>
          </a:p>
        </p:txBody>
      </p:sp>
      <p:sp>
        <p:nvSpPr>
          <p:cNvPr id="22" name="文本占位符 21"/>
          <p:cNvSpPr>
            <a:spLocks noGrp="1"/>
          </p:cNvSpPr>
          <p:nvPr>
            <p:ph type="body" idx="16394" hasCustomPrompt="1"/>
            <p:custDataLst>
              <p:tags r:id="rId16"/>
            </p:custDataLst>
          </p:nvPr>
        </p:nvSpPr>
        <p:spPr>
          <a:xfrm>
            <a:off x="7994650" y="3124200"/>
            <a:ext cx="596900" cy="508000"/>
          </a:xfrm>
          <a:noFill/>
        </p:spPr>
        <p:txBody>
          <a:bodyPr wrap="none" lIns="0" tIns="0" rIns="0" bIns="0" anchor="ctr">
            <a:noAutofit/>
          </a:bodyPr>
          <a:lstStyle>
            <a:lvl1pPr marL="0" indent="0" algn="ctr">
              <a:lnSpc>
                <a:spcPct val="109000"/>
              </a:lnSpc>
              <a:buNone/>
              <a:defRPr sz="4000" b="0" spc="0">
                <a:solidFill>
                  <a:schemeClr val="accent1"/>
                </a:solidFill>
              </a:defRPr>
            </a:lvl1pPr>
            <a:lvl5pPr marL="0" indent="0" algn="ctr">
              <a:lnSpc>
                <a:spcPct val="109000"/>
              </a:lnSpc>
              <a:spcBef>
                <a:spcPct val="0"/>
              </a:spcBef>
              <a:spcAft>
                <a:spcPct val="0"/>
              </a:spcAft>
              <a:buNone/>
              <a:defRPr/>
            </a:lvl5pPr>
          </a:lstStyle>
          <a:p>
            <a:pPr lvl="0"/>
            <a:r>
              <a:rPr lang="zh-CN" altLang="en-US" smtClean="0"/>
              <a:t>04</a:t>
            </a:r>
            <a:endParaRPr lang="zh-CN" altLang="en-US" smtClean="0"/>
          </a:p>
        </p:txBody>
      </p:sp>
      <p:sp>
        <p:nvSpPr>
          <p:cNvPr id="23" name="装饰  2"/>
          <p:cNvSpPr>
            <a:spLocks noGrp="1"/>
          </p:cNvSpPr>
          <p:nvPr>
            <p:ph type="body" idx="16402" hasCustomPrompt="1"/>
            <p:custDataLst>
              <p:tags r:id="rId17"/>
            </p:custDataLst>
          </p:nvPr>
        </p:nvSpPr>
        <p:spPr>
          <a:xfrm>
            <a:off x="8775700" y="30480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marL="0" indent="0">
              <a:buNone/>
              <a:defRPr/>
            </a:lvl5pPr>
          </a:lstStyle>
          <a:p>
            <a:pPr lvl="4"/>
            <a:r>
              <a:rPr lang="zh-CN" altLang="en-US" smtClean="0"/>
              <a:t> </a:t>
            </a:r>
            <a:endParaRPr lang="zh-CN" altLang="en-US" smtClean="0"/>
          </a:p>
        </p:txBody>
      </p:sp>
      <p:sp>
        <p:nvSpPr>
          <p:cNvPr id="24" name="文本占位符 23"/>
          <p:cNvSpPr>
            <a:spLocks noGrp="1"/>
          </p:cNvSpPr>
          <p:nvPr>
            <p:ph type="body" idx="16393" hasCustomPrompt="1"/>
            <p:custDataLst>
              <p:tags r:id="rId18"/>
            </p:custDataLst>
          </p:nvPr>
        </p:nvSpPr>
        <p:spPr>
          <a:xfrm>
            <a:off x="9004300" y="2971800"/>
            <a:ext cx="2324100" cy="914400"/>
          </a:xfrm>
          <a:noFill/>
        </p:spPr>
        <p:txBody>
          <a:bodyPr lIns="0" tIns="0" rIns="0" bIns="0" anchor="ctr">
            <a:normAutofit/>
          </a:bodyPr>
          <a:lstStyle>
            <a:lvl1pPr marL="0" indent="0" algn="l">
              <a:lnSpc>
                <a:spcPct val="118000"/>
              </a:lnSpc>
              <a:buNone/>
              <a:defRPr sz="2400" b="0" spc="0">
                <a:solidFill>
                  <a:schemeClr val="tx1"/>
                </a:solidFill>
              </a:defRPr>
            </a:lvl1pPr>
            <a:lvl5pPr marL="0" indent="0" algn="l">
              <a:lnSpc>
                <a:spcPct val="118000"/>
              </a:lnSpc>
              <a:spcBef>
                <a:spcPct val="0"/>
              </a:spcBef>
              <a:spcAft>
                <a:spcPct val="0"/>
              </a:spcAft>
              <a:buNone/>
              <a:defRPr/>
            </a:lvl5pPr>
          </a:lstStyle>
          <a:p>
            <a:pPr lvl="0"/>
            <a:r>
              <a:rPr lang="zh-CN" altLang="en-US" smtClean="0"/>
              <a:t>单击此处添加项标题</a:t>
            </a:r>
            <a:endParaRPr lang="zh-CN" altLang="en-US" smtClean="0"/>
          </a:p>
        </p:txBody>
      </p:sp>
      <p:sp>
        <p:nvSpPr>
          <p:cNvPr id="25" name="文本占位符 24"/>
          <p:cNvSpPr>
            <a:spLocks noGrp="1"/>
          </p:cNvSpPr>
          <p:nvPr>
            <p:ph type="body" idx="16396" hasCustomPrompt="1"/>
            <p:custDataLst>
              <p:tags r:id="rId19"/>
            </p:custDataLst>
          </p:nvPr>
        </p:nvSpPr>
        <p:spPr>
          <a:xfrm>
            <a:off x="4070350" y="4800600"/>
            <a:ext cx="596900" cy="508000"/>
          </a:xfrm>
          <a:noFill/>
        </p:spPr>
        <p:txBody>
          <a:bodyPr wrap="none" lIns="0" tIns="0" rIns="0" bIns="0" anchor="ctr">
            <a:noAutofit/>
          </a:bodyPr>
          <a:lstStyle>
            <a:lvl1pPr marL="0" indent="0" algn="ctr">
              <a:lnSpc>
                <a:spcPct val="109000"/>
              </a:lnSpc>
              <a:buNone/>
              <a:defRPr sz="4000" b="0" spc="0">
                <a:solidFill>
                  <a:schemeClr val="accent1"/>
                </a:solidFill>
              </a:defRPr>
            </a:lvl1pPr>
            <a:lvl5pPr marL="0" indent="0" algn="ctr">
              <a:lnSpc>
                <a:spcPct val="109000"/>
              </a:lnSpc>
              <a:spcBef>
                <a:spcPct val="0"/>
              </a:spcBef>
              <a:spcAft>
                <a:spcPct val="0"/>
              </a:spcAft>
              <a:buNone/>
              <a:defRPr/>
            </a:lvl5pPr>
          </a:lstStyle>
          <a:p>
            <a:pPr lvl="0"/>
            <a:r>
              <a:rPr lang="zh-CN" altLang="en-US" smtClean="0"/>
              <a:t>05</a:t>
            </a:r>
            <a:endParaRPr lang="zh-CN" altLang="en-US" smtClean="0"/>
          </a:p>
        </p:txBody>
      </p:sp>
      <p:sp>
        <p:nvSpPr>
          <p:cNvPr id="26" name="装饰  5"/>
          <p:cNvSpPr>
            <a:spLocks noGrp="1"/>
          </p:cNvSpPr>
          <p:nvPr>
            <p:ph type="body" idx="16403" hasCustomPrompt="1"/>
            <p:custDataLst>
              <p:tags r:id="rId20"/>
            </p:custDataLst>
          </p:nvPr>
        </p:nvSpPr>
        <p:spPr>
          <a:xfrm>
            <a:off x="4851400" y="47244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marL="0" indent="0">
              <a:buNone/>
              <a:defRPr/>
            </a:lvl5pPr>
          </a:lstStyle>
          <a:p>
            <a:pPr lvl="4"/>
            <a:r>
              <a:rPr lang="zh-CN" altLang="en-US" smtClean="0"/>
              <a:t> </a:t>
            </a:r>
            <a:endParaRPr lang="zh-CN" altLang="en-US" smtClean="0"/>
          </a:p>
        </p:txBody>
      </p:sp>
      <p:sp>
        <p:nvSpPr>
          <p:cNvPr id="27" name="文本占位符 26"/>
          <p:cNvSpPr>
            <a:spLocks noGrp="1"/>
          </p:cNvSpPr>
          <p:nvPr>
            <p:ph type="body" idx="16395" hasCustomPrompt="1"/>
            <p:custDataLst>
              <p:tags r:id="rId21"/>
            </p:custDataLst>
          </p:nvPr>
        </p:nvSpPr>
        <p:spPr>
          <a:xfrm>
            <a:off x="5080000" y="4648200"/>
            <a:ext cx="2324100" cy="914400"/>
          </a:xfrm>
          <a:noFill/>
        </p:spPr>
        <p:txBody>
          <a:bodyPr lIns="0" tIns="0" rIns="0" bIns="0" anchor="ctr">
            <a:normAutofit/>
          </a:bodyPr>
          <a:lstStyle>
            <a:lvl1pPr marL="0" indent="0" algn="l">
              <a:lnSpc>
                <a:spcPct val="118000"/>
              </a:lnSpc>
              <a:buNone/>
              <a:defRPr sz="2400" b="0" spc="0">
                <a:solidFill>
                  <a:schemeClr val="tx1"/>
                </a:solidFill>
              </a:defRPr>
            </a:lvl1pPr>
            <a:lvl5pPr marL="0" indent="0" algn="l">
              <a:lnSpc>
                <a:spcPct val="118000"/>
              </a:lnSpc>
              <a:spcBef>
                <a:spcPct val="0"/>
              </a:spcBef>
              <a:spcAft>
                <a:spcPct val="0"/>
              </a:spcAft>
              <a:buNone/>
              <a:defRPr/>
            </a:lvl5pPr>
          </a:lstStyle>
          <a:p>
            <a:pPr lvl="0"/>
            <a:r>
              <a:rPr lang="zh-CN" altLang="en-US" smtClean="0"/>
              <a:t>单击此处添加项标题</a:t>
            </a:r>
            <a:endParaRPr lang="zh-CN" altLang="en-US" smtClean="0"/>
          </a:p>
        </p:txBody>
      </p:sp>
      <p:sp>
        <p:nvSpPr>
          <p:cNvPr id="28" name="文本占位符 27"/>
          <p:cNvSpPr>
            <a:spLocks noGrp="1"/>
          </p:cNvSpPr>
          <p:nvPr>
            <p:ph type="body" idx="16398" hasCustomPrompt="1"/>
            <p:custDataLst>
              <p:tags r:id="rId22"/>
            </p:custDataLst>
          </p:nvPr>
        </p:nvSpPr>
        <p:spPr>
          <a:xfrm>
            <a:off x="7994650" y="4800600"/>
            <a:ext cx="596900" cy="508000"/>
          </a:xfrm>
          <a:noFill/>
        </p:spPr>
        <p:txBody>
          <a:bodyPr wrap="none" lIns="0" tIns="0" rIns="0" bIns="0" anchor="ctr">
            <a:noAutofit/>
          </a:bodyPr>
          <a:lstStyle>
            <a:lvl1pPr marL="0" indent="0" algn="ctr">
              <a:lnSpc>
                <a:spcPct val="109000"/>
              </a:lnSpc>
              <a:buNone/>
              <a:defRPr sz="4000" b="0" spc="0">
                <a:solidFill>
                  <a:schemeClr val="accent1"/>
                </a:solidFill>
              </a:defRPr>
            </a:lvl1pPr>
            <a:lvl5pPr marL="0" indent="0" algn="ctr">
              <a:lnSpc>
                <a:spcPct val="109000"/>
              </a:lnSpc>
              <a:spcBef>
                <a:spcPct val="0"/>
              </a:spcBef>
              <a:spcAft>
                <a:spcPct val="0"/>
              </a:spcAft>
              <a:buNone/>
              <a:defRPr/>
            </a:lvl5pPr>
          </a:lstStyle>
          <a:p>
            <a:pPr lvl="0"/>
            <a:r>
              <a:rPr lang="zh-CN" altLang="en-US" smtClean="0"/>
              <a:t>06</a:t>
            </a:r>
            <a:endParaRPr lang="zh-CN" altLang="en-US" smtClean="0"/>
          </a:p>
        </p:txBody>
      </p:sp>
      <p:sp>
        <p:nvSpPr>
          <p:cNvPr id="29" name="装饰  8"/>
          <p:cNvSpPr>
            <a:spLocks noGrp="1"/>
          </p:cNvSpPr>
          <p:nvPr>
            <p:ph type="body" idx="16404" hasCustomPrompt="1"/>
            <p:custDataLst>
              <p:tags r:id="rId23"/>
            </p:custDataLst>
          </p:nvPr>
        </p:nvSpPr>
        <p:spPr>
          <a:xfrm>
            <a:off x="8775700" y="47244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marL="0" indent="0">
              <a:buNone/>
              <a:defRPr/>
            </a:lvl5pPr>
          </a:lstStyle>
          <a:p>
            <a:pPr lvl="4"/>
            <a:r>
              <a:rPr lang="zh-CN" altLang="en-US" smtClean="0"/>
              <a:t> </a:t>
            </a:r>
            <a:endParaRPr lang="zh-CN" altLang="en-US" smtClean="0"/>
          </a:p>
        </p:txBody>
      </p:sp>
      <p:sp>
        <p:nvSpPr>
          <p:cNvPr id="30" name="文本占位符 29"/>
          <p:cNvSpPr>
            <a:spLocks noGrp="1"/>
          </p:cNvSpPr>
          <p:nvPr>
            <p:ph type="body" idx="16397" hasCustomPrompt="1"/>
            <p:custDataLst>
              <p:tags r:id="rId24"/>
            </p:custDataLst>
          </p:nvPr>
        </p:nvSpPr>
        <p:spPr>
          <a:xfrm>
            <a:off x="9004300" y="4648200"/>
            <a:ext cx="2324100" cy="914400"/>
          </a:xfrm>
          <a:noFill/>
        </p:spPr>
        <p:txBody>
          <a:bodyPr lIns="0" tIns="0" rIns="0" bIns="0" anchor="ctr">
            <a:normAutofit/>
          </a:bodyPr>
          <a:lstStyle>
            <a:lvl1pPr marL="0" indent="0" algn="l">
              <a:lnSpc>
                <a:spcPct val="118000"/>
              </a:lnSpc>
              <a:buNone/>
              <a:defRPr sz="2400" b="0" spc="0">
                <a:solidFill>
                  <a:schemeClr val="tx1"/>
                </a:solidFill>
              </a:defRPr>
            </a:lvl1pPr>
            <a:lvl5pPr marL="0" indent="0" algn="l">
              <a:lnSpc>
                <a:spcPct val="118000"/>
              </a:lnSpc>
              <a:spcBef>
                <a:spcPct val="0"/>
              </a:spcBef>
              <a:spcAft>
                <a:spcPct val="0"/>
              </a:spcAft>
              <a:buNone/>
              <a:defRPr/>
            </a:lvl5pPr>
          </a:lstStyle>
          <a:p>
            <a:pPr lvl="0"/>
            <a:r>
              <a:rPr lang="zh-CN" altLang="en-US" smtClean="0"/>
              <a:t>单击此处添加项标题</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正文页-10009_24">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lstStyle/>
          <a:p>
            <a:endParaRPr lang="zh-CN" altLang="en-US"/>
          </a:p>
        </p:txBody>
      </p:sp>
      <p:sp>
        <p:nvSpPr>
          <p:cNvPr id="10" name="灯片编号占位符 9"/>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t>单击此处添加标题</a:t>
            </a:r>
          </a:p>
        </p:txBody>
      </p:sp>
      <p:sp>
        <p:nvSpPr>
          <p:cNvPr id="12" name="内容占位符 11"/>
          <p:cNvSpPr>
            <a:spLocks noGrp="1"/>
          </p:cNvSpPr>
          <p:nvPr>
            <p:ph idx="16394" hasCustomPrompt="1"/>
            <p:custDataLst>
              <p:tags r:id="rId6"/>
            </p:custDataLst>
          </p:nvPr>
        </p:nvSpPr>
        <p:spPr>
          <a:xfrm>
            <a:off x="609600" y="1524000"/>
            <a:ext cx="2514600" cy="2032000"/>
          </a:xfrm>
          <a:custGeom>
            <a:avLst/>
            <a:gdLst>
              <a:gd name="connisteX0" fmla="*/ 0 w 2514600"/>
              <a:gd name="connsiteY0" fmla="*/ 203200 h 2032000"/>
              <a:gd name="connisteX1" fmla="*/ 203200 w 2514600"/>
              <a:gd name="connsiteY1" fmla="*/ 0 h 2032000"/>
              <a:gd name="connisteX2" fmla="*/ 2311400 w 2514600"/>
              <a:gd name="connsiteY2" fmla="*/ 0 h 2032000"/>
              <a:gd name="connisteX3" fmla="*/ 2514600 w 2514600"/>
              <a:gd name="connsiteY3" fmla="*/ 203200 h 2032000"/>
              <a:gd name="connisteX4" fmla="*/ 2514600 w 2514600"/>
              <a:gd name="connsiteY4" fmla="*/ 1828800 h 2032000"/>
              <a:gd name="connisteX5" fmla="*/ 2311400 w 2514600"/>
              <a:gd name="connsiteY5" fmla="*/ 2032000 h 2032000"/>
              <a:gd name="connisteX6" fmla="*/ 203200 w 2514600"/>
              <a:gd name="connsiteY6" fmla="*/ 2032000 h 2032000"/>
              <a:gd name="connisteX7" fmla="*/ 0 w 2514600"/>
              <a:gd name="connsiteY7" fmla="*/ 1828800 h 2032000"/>
              <a:gd name="connisteX8" fmla="*/ 0 w 2514600"/>
              <a:gd name="connsiteY8" fmla="*/ 20320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14600" h="2032000">
                <a:moveTo>
                  <a:pt x="0" y="203200"/>
                </a:moveTo>
                <a:cubicBezTo>
                  <a:pt x="0" y="90976"/>
                  <a:pt x="90976" y="0"/>
                  <a:pt x="203200" y="0"/>
                </a:cubicBezTo>
                <a:lnTo>
                  <a:pt x="2311400" y="0"/>
                </a:lnTo>
                <a:cubicBezTo>
                  <a:pt x="2423624" y="0"/>
                  <a:pt x="2514600" y="90976"/>
                  <a:pt x="2514600" y="203200"/>
                </a:cubicBezTo>
                <a:lnTo>
                  <a:pt x="2514600" y="1828800"/>
                </a:lnTo>
                <a:cubicBezTo>
                  <a:pt x="2514600" y="1941024"/>
                  <a:pt x="2423624" y="2032000"/>
                  <a:pt x="2311400" y="2032000"/>
                </a:cubicBezTo>
                <a:lnTo>
                  <a:pt x="203200" y="2032000"/>
                </a:lnTo>
                <a:cubicBezTo>
                  <a:pt x="90976" y="2032000"/>
                  <a:pt x="0" y="1941024"/>
                  <a:pt x="0" y="1828800"/>
                </a:cubicBezTo>
                <a:lnTo>
                  <a:pt x="0" y="203200"/>
                </a:lnTo>
                <a:close/>
              </a:path>
            </a:pathLst>
          </a:custGeom>
          <a:solidFill>
            <a:srgbClr val="DDDDDD"/>
          </a:solidFill>
          <a:ln>
            <a:noFill/>
          </a:ln>
        </p:spPr>
        <p:txBody>
          <a:bodyPr>
            <a:norm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文本占位符 12"/>
          <p:cNvSpPr>
            <a:spLocks noGrp="1"/>
          </p:cNvSpPr>
          <p:nvPr>
            <p:ph type="body" idx="16386" hasCustomPrompt="1"/>
            <p:custDataLst>
              <p:tags r:id="rId7"/>
            </p:custDataLst>
          </p:nvPr>
        </p:nvSpPr>
        <p:spPr>
          <a:xfrm>
            <a:off x="609600" y="3860800"/>
            <a:ext cx="25146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14" name="文本占位符 13"/>
          <p:cNvSpPr>
            <a:spLocks noGrp="1"/>
          </p:cNvSpPr>
          <p:nvPr>
            <p:ph type="body" idx="16387" hasCustomPrompt="1"/>
            <p:custDataLst>
              <p:tags r:id="rId8"/>
            </p:custDataLst>
          </p:nvPr>
        </p:nvSpPr>
        <p:spPr>
          <a:xfrm>
            <a:off x="609600" y="4419600"/>
            <a:ext cx="2514600" cy="18288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5" name="内容占位符 14"/>
          <p:cNvSpPr>
            <a:spLocks noGrp="1"/>
          </p:cNvSpPr>
          <p:nvPr>
            <p:ph idx="16395" hasCustomPrompt="1"/>
            <p:custDataLst>
              <p:tags r:id="rId9"/>
            </p:custDataLst>
          </p:nvPr>
        </p:nvSpPr>
        <p:spPr>
          <a:xfrm>
            <a:off x="3429000" y="1524000"/>
            <a:ext cx="2514600" cy="2032000"/>
          </a:xfrm>
          <a:custGeom>
            <a:avLst/>
            <a:gdLst>
              <a:gd name="connisteX0" fmla="*/ 0 w 2514600"/>
              <a:gd name="connsiteY0" fmla="*/ 203200 h 2032000"/>
              <a:gd name="connisteX1" fmla="*/ 203200 w 2514600"/>
              <a:gd name="connsiteY1" fmla="*/ 0 h 2032000"/>
              <a:gd name="connisteX2" fmla="*/ 2311400 w 2514600"/>
              <a:gd name="connsiteY2" fmla="*/ 0 h 2032000"/>
              <a:gd name="connisteX3" fmla="*/ 2514600 w 2514600"/>
              <a:gd name="connsiteY3" fmla="*/ 203200 h 2032000"/>
              <a:gd name="connisteX4" fmla="*/ 2514600 w 2514600"/>
              <a:gd name="connsiteY4" fmla="*/ 1828800 h 2032000"/>
              <a:gd name="connisteX5" fmla="*/ 2311400 w 2514600"/>
              <a:gd name="connsiteY5" fmla="*/ 2032000 h 2032000"/>
              <a:gd name="connisteX6" fmla="*/ 203200 w 2514600"/>
              <a:gd name="connsiteY6" fmla="*/ 2032000 h 2032000"/>
              <a:gd name="connisteX7" fmla="*/ 0 w 2514600"/>
              <a:gd name="connsiteY7" fmla="*/ 1828800 h 2032000"/>
              <a:gd name="connisteX8" fmla="*/ 0 w 2514600"/>
              <a:gd name="connsiteY8" fmla="*/ 20320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14600" h="2032000">
                <a:moveTo>
                  <a:pt x="0" y="203200"/>
                </a:moveTo>
                <a:cubicBezTo>
                  <a:pt x="0" y="90976"/>
                  <a:pt x="90976" y="0"/>
                  <a:pt x="203200" y="0"/>
                </a:cubicBezTo>
                <a:lnTo>
                  <a:pt x="2311400" y="0"/>
                </a:lnTo>
                <a:cubicBezTo>
                  <a:pt x="2423624" y="0"/>
                  <a:pt x="2514600" y="90976"/>
                  <a:pt x="2514600" y="203200"/>
                </a:cubicBezTo>
                <a:lnTo>
                  <a:pt x="2514600" y="1828800"/>
                </a:lnTo>
                <a:cubicBezTo>
                  <a:pt x="2514600" y="1941024"/>
                  <a:pt x="2423624" y="2032000"/>
                  <a:pt x="2311400" y="2032000"/>
                </a:cubicBezTo>
                <a:lnTo>
                  <a:pt x="203200" y="2032000"/>
                </a:lnTo>
                <a:cubicBezTo>
                  <a:pt x="90976" y="2032000"/>
                  <a:pt x="0" y="1941024"/>
                  <a:pt x="0" y="1828800"/>
                </a:cubicBezTo>
                <a:lnTo>
                  <a:pt x="0" y="203200"/>
                </a:lnTo>
                <a:close/>
              </a:path>
            </a:pathLst>
          </a:custGeom>
          <a:solidFill>
            <a:srgbClr val="DDDDDD"/>
          </a:solidFill>
          <a:ln>
            <a:noFill/>
          </a:ln>
        </p:spPr>
        <p:txBody>
          <a:bodyPr>
            <a:norm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6" name="文本占位符 15"/>
          <p:cNvSpPr>
            <a:spLocks noGrp="1"/>
          </p:cNvSpPr>
          <p:nvPr>
            <p:ph type="body" idx="16388" hasCustomPrompt="1"/>
            <p:custDataLst>
              <p:tags r:id="rId10"/>
            </p:custDataLst>
          </p:nvPr>
        </p:nvSpPr>
        <p:spPr>
          <a:xfrm>
            <a:off x="3429000" y="3860800"/>
            <a:ext cx="25146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17" name="文本占位符 16"/>
          <p:cNvSpPr>
            <a:spLocks noGrp="1"/>
          </p:cNvSpPr>
          <p:nvPr>
            <p:ph type="body" idx="16389" hasCustomPrompt="1"/>
            <p:custDataLst>
              <p:tags r:id="rId11"/>
            </p:custDataLst>
          </p:nvPr>
        </p:nvSpPr>
        <p:spPr>
          <a:xfrm>
            <a:off x="3429000" y="4419600"/>
            <a:ext cx="2514600" cy="18288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8" name="内容占位符 17"/>
          <p:cNvSpPr>
            <a:spLocks noGrp="1"/>
          </p:cNvSpPr>
          <p:nvPr>
            <p:ph idx="16396" hasCustomPrompt="1"/>
            <p:custDataLst>
              <p:tags r:id="rId12"/>
            </p:custDataLst>
          </p:nvPr>
        </p:nvSpPr>
        <p:spPr>
          <a:xfrm>
            <a:off x="6248400" y="1524000"/>
            <a:ext cx="2514600" cy="2032000"/>
          </a:xfrm>
          <a:custGeom>
            <a:avLst/>
            <a:gdLst>
              <a:gd name="connisteX0" fmla="*/ 0 w 2514600"/>
              <a:gd name="connsiteY0" fmla="*/ 203200 h 2032000"/>
              <a:gd name="connisteX1" fmla="*/ 203200 w 2514600"/>
              <a:gd name="connsiteY1" fmla="*/ 0 h 2032000"/>
              <a:gd name="connisteX2" fmla="*/ 2311400 w 2514600"/>
              <a:gd name="connsiteY2" fmla="*/ 0 h 2032000"/>
              <a:gd name="connisteX3" fmla="*/ 2514600 w 2514600"/>
              <a:gd name="connsiteY3" fmla="*/ 203200 h 2032000"/>
              <a:gd name="connisteX4" fmla="*/ 2514600 w 2514600"/>
              <a:gd name="connsiteY4" fmla="*/ 1828800 h 2032000"/>
              <a:gd name="connisteX5" fmla="*/ 2311400 w 2514600"/>
              <a:gd name="connsiteY5" fmla="*/ 2032000 h 2032000"/>
              <a:gd name="connisteX6" fmla="*/ 203200 w 2514600"/>
              <a:gd name="connsiteY6" fmla="*/ 2032000 h 2032000"/>
              <a:gd name="connisteX7" fmla="*/ 0 w 2514600"/>
              <a:gd name="connsiteY7" fmla="*/ 1828800 h 2032000"/>
              <a:gd name="connisteX8" fmla="*/ 0 w 2514600"/>
              <a:gd name="connsiteY8" fmla="*/ 20320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14600" h="2032000">
                <a:moveTo>
                  <a:pt x="0" y="203200"/>
                </a:moveTo>
                <a:cubicBezTo>
                  <a:pt x="0" y="90976"/>
                  <a:pt x="90976" y="0"/>
                  <a:pt x="203200" y="0"/>
                </a:cubicBezTo>
                <a:lnTo>
                  <a:pt x="2311400" y="0"/>
                </a:lnTo>
                <a:cubicBezTo>
                  <a:pt x="2423624" y="0"/>
                  <a:pt x="2514600" y="90976"/>
                  <a:pt x="2514600" y="203200"/>
                </a:cubicBezTo>
                <a:lnTo>
                  <a:pt x="2514600" y="1828800"/>
                </a:lnTo>
                <a:cubicBezTo>
                  <a:pt x="2514600" y="1941024"/>
                  <a:pt x="2423624" y="2032000"/>
                  <a:pt x="2311400" y="2032000"/>
                </a:cubicBezTo>
                <a:lnTo>
                  <a:pt x="203200" y="2032000"/>
                </a:lnTo>
                <a:cubicBezTo>
                  <a:pt x="90976" y="2032000"/>
                  <a:pt x="0" y="1941024"/>
                  <a:pt x="0" y="1828800"/>
                </a:cubicBezTo>
                <a:lnTo>
                  <a:pt x="0" y="203200"/>
                </a:lnTo>
                <a:close/>
              </a:path>
            </a:pathLst>
          </a:custGeom>
          <a:solidFill>
            <a:srgbClr val="DDDDDD"/>
          </a:solidFill>
          <a:ln>
            <a:noFill/>
          </a:ln>
        </p:spPr>
        <p:txBody>
          <a:bodyPr>
            <a:norm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9" name="文本占位符 18"/>
          <p:cNvSpPr>
            <a:spLocks noGrp="1"/>
          </p:cNvSpPr>
          <p:nvPr>
            <p:ph type="body" idx="16390" hasCustomPrompt="1"/>
            <p:custDataLst>
              <p:tags r:id="rId13"/>
            </p:custDataLst>
          </p:nvPr>
        </p:nvSpPr>
        <p:spPr>
          <a:xfrm>
            <a:off x="6248400" y="3860800"/>
            <a:ext cx="25146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20" name="文本占位符 19"/>
          <p:cNvSpPr>
            <a:spLocks noGrp="1"/>
          </p:cNvSpPr>
          <p:nvPr>
            <p:ph type="body" idx="16391" hasCustomPrompt="1"/>
            <p:custDataLst>
              <p:tags r:id="rId14"/>
            </p:custDataLst>
          </p:nvPr>
        </p:nvSpPr>
        <p:spPr>
          <a:xfrm>
            <a:off x="6248400" y="4419600"/>
            <a:ext cx="2514600" cy="18288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21" name="内容占位符 20"/>
          <p:cNvSpPr>
            <a:spLocks noGrp="1"/>
          </p:cNvSpPr>
          <p:nvPr>
            <p:ph idx="16397" hasCustomPrompt="1"/>
            <p:custDataLst>
              <p:tags r:id="rId15"/>
            </p:custDataLst>
          </p:nvPr>
        </p:nvSpPr>
        <p:spPr>
          <a:xfrm>
            <a:off x="9067800" y="1524000"/>
            <a:ext cx="2514600" cy="2032000"/>
          </a:xfrm>
          <a:custGeom>
            <a:avLst/>
            <a:gdLst>
              <a:gd name="connisteX0" fmla="*/ 0 w 2514600"/>
              <a:gd name="connsiteY0" fmla="*/ 203200 h 2032000"/>
              <a:gd name="connisteX1" fmla="*/ 203200 w 2514600"/>
              <a:gd name="connsiteY1" fmla="*/ 0 h 2032000"/>
              <a:gd name="connisteX2" fmla="*/ 2311400 w 2514600"/>
              <a:gd name="connsiteY2" fmla="*/ 0 h 2032000"/>
              <a:gd name="connisteX3" fmla="*/ 2514600 w 2514600"/>
              <a:gd name="connsiteY3" fmla="*/ 203200 h 2032000"/>
              <a:gd name="connisteX4" fmla="*/ 2514600 w 2514600"/>
              <a:gd name="connsiteY4" fmla="*/ 1828800 h 2032000"/>
              <a:gd name="connisteX5" fmla="*/ 2311400 w 2514600"/>
              <a:gd name="connsiteY5" fmla="*/ 2032000 h 2032000"/>
              <a:gd name="connisteX6" fmla="*/ 203200 w 2514600"/>
              <a:gd name="connsiteY6" fmla="*/ 2032000 h 2032000"/>
              <a:gd name="connisteX7" fmla="*/ 0 w 2514600"/>
              <a:gd name="connsiteY7" fmla="*/ 1828800 h 2032000"/>
              <a:gd name="connisteX8" fmla="*/ 0 w 2514600"/>
              <a:gd name="connsiteY8" fmla="*/ 20320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14600" h="2032000">
                <a:moveTo>
                  <a:pt x="0" y="203200"/>
                </a:moveTo>
                <a:cubicBezTo>
                  <a:pt x="0" y="90976"/>
                  <a:pt x="90976" y="0"/>
                  <a:pt x="203200" y="0"/>
                </a:cubicBezTo>
                <a:lnTo>
                  <a:pt x="2311400" y="0"/>
                </a:lnTo>
                <a:cubicBezTo>
                  <a:pt x="2423624" y="0"/>
                  <a:pt x="2514600" y="90976"/>
                  <a:pt x="2514600" y="203200"/>
                </a:cubicBezTo>
                <a:lnTo>
                  <a:pt x="2514600" y="1828800"/>
                </a:lnTo>
                <a:cubicBezTo>
                  <a:pt x="2514600" y="1941024"/>
                  <a:pt x="2423624" y="2032000"/>
                  <a:pt x="2311400" y="2032000"/>
                </a:cubicBezTo>
                <a:lnTo>
                  <a:pt x="203200" y="2032000"/>
                </a:lnTo>
                <a:cubicBezTo>
                  <a:pt x="90976" y="2032000"/>
                  <a:pt x="0" y="1941024"/>
                  <a:pt x="0" y="1828800"/>
                </a:cubicBezTo>
                <a:lnTo>
                  <a:pt x="0" y="203200"/>
                </a:lnTo>
                <a:close/>
              </a:path>
            </a:pathLst>
          </a:custGeom>
          <a:solidFill>
            <a:srgbClr val="DDDDDD"/>
          </a:solidFill>
          <a:ln>
            <a:noFill/>
          </a:ln>
        </p:spPr>
        <p:txBody>
          <a:bodyPr>
            <a:norm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2" name="文本占位符 21"/>
          <p:cNvSpPr>
            <a:spLocks noGrp="1"/>
          </p:cNvSpPr>
          <p:nvPr>
            <p:ph type="body" idx="16392" hasCustomPrompt="1"/>
            <p:custDataLst>
              <p:tags r:id="rId16"/>
            </p:custDataLst>
          </p:nvPr>
        </p:nvSpPr>
        <p:spPr>
          <a:xfrm>
            <a:off x="9067800" y="3860800"/>
            <a:ext cx="25146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23" name="文本占位符 22"/>
          <p:cNvSpPr>
            <a:spLocks noGrp="1"/>
          </p:cNvSpPr>
          <p:nvPr>
            <p:ph type="body" idx="16393" hasCustomPrompt="1"/>
            <p:custDataLst>
              <p:tags r:id="rId17"/>
            </p:custDataLst>
          </p:nvPr>
        </p:nvSpPr>
        <p:spPr>
          <a:xfrm>
            <a:off x="9067800" y="4419600"/>
            <a:ext cx="2514600" cy="18288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正文页-30_72">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lstStyle/>
          <a:p>
            <a:endParaRPr lang="zh-CN" altLang="en-US"/>
          </a:p>
        </p:txBody>
      </p:sp>
      <p:sp>
        <p:nvSpPr>
          <p:cNvPr id="10" name="灯片编号占位符 9"/>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5257800" y="533400"/>
            <a:ext cx="63246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t>单击此处添加标题</a:t>
            </a:r>
          </a:p>
        </p:txBody>
      </p:sp>
      <p:sp>
        <p:nvSpPr>
          <p:cNvPr id="12" name="内容占位符 11"/>
          <p:cNvSpPr>
            <a:spLocks noGrp="1"/>
          </p:cNvSpPr>
          <p:nvPr>
            <p:ph idx="16390" hasCustomPrompt="1"/>
            <p:custDataLst>
              <p:tags r:id="rId6"/>
            </p:custDataLst>
          </p:nvPr>
        </p:nvSpPr>
        <p:spPr>
          <a:xfrm>
            <a:off x="609600" y="609600"/>
            <a:ext cx="4038600" cy="5638800"/>
          </a:xfrm>
          <a:custGeom>
            <a:avLst/>
            <a:gdLst>
              <a:gd name="connisteX0" fmla="*/ 0 w 4038600"/>
              <a:gd name="connsiteY0" fmla="*/ 203200 h 5638800"/>
              <a:gd name="connisteX1" fmla="*/ 203200 w 4038600"/>
              <a:gd name="connsiteY1" fmla="*/ 0 h 5638800"/>
              <a:gd name="connisteX2" fmla="*/ 3835400 w 4038600"/>
              <a:gd name="connsiteY2" fmla="*/ 0 h 5638800"/>
              <a:gd name="connisteX3" fmla="*/ 4038600 w 4038600"/>
              <a:gd name="connsiteY3" fmla="*/ 203200 h 5638800"/>
              <a:gd name="connisteX4" fmla="*/ 4038600 w 4038600"/>
              <a:gd name="connsiteY4" fmla="*/ 5435600 h 5638800"/>
              <a:gd name="connisteX5" fmla="*/ 3835400 w 4038600"/>
              <a:gd name="connsiteY5" fmla="*/ 5638800 h 5638800"/>
              <a:gd name="connisteX6" fmla="*/ 203200 w 4038600"/>
              <a:gd name="connsiteY6" fmla="*/ 5638800 h 5638800"/>
              <a:gd name="connisteX7" fmla="*/ 0 w 4038600"/>
              <a:gd name="connsiteY7" fmla="*/ 5435600 h 5638800"/>
              <a:gd name="connisteX8" fmla="*/ 0 w 4038600"/>
              <a:gd name="connsiteY8" fmla="*/ 203200 h 5638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4038600" h="5638800">
                <a:moveTo>
                  <a:pt x="0" y="203200"/>
                </a:moveTo>
                <a:cubicBezTo>
                  <a:pt x="0" y="90976"/>
                  <a:pt x="90976" y="0"/>
                  <a:pt x="203200" y="0"/>
                </a:cubicBezTo>
                <a:lnTo>
                  <a:pt x="3835400" y="0"/>
                </a:lnTo>
                <a:cubicBezTo>
                  <a:pt x="3947624" y="0"/>
                  <a:pt x="4038600" y="90976"/>
                  <a:pt x="4038600" y="203200"/>
                </a:cubicBezTo>
                <a:lnTo>
                  <a:pt x="4038600" y="5435600"/>
                </a:lnTo>
                <a:cubicBezTo>
                  <a:pt x="4038600" y="5547824"/>
                  <a:pt x="3947624" y="5638800"/>
                  <a:pt x="3835400" y="5638800"/>
                </a:cubicBezTo>
                <a:lnTo>
                  <a:pt x="203200" y="5638800"/>
                </a:lnTo>
                <a:cubicBezTo>
                  <a:pt x="90976" y="5638800"/>
                  <a:pt x="0" y="5547824"/>
                  <a:pt x="0" y="5435600"/>
                </a:cubicBezTo>
                <a:lnTo>
                  <a:pt x="0" y="203200"/>
                </a:lnTo>
                <a:close/>
              </a:path>
            </a:pathLst>
          </a:custGeom>
          <a:solidFill>
            <a:srgbClr val="DDDDDD"/>
          </a:solidFill>
          <a:ln>
            <a:noFill/>
          </a:ln>
        </p:spPr>
        <p:txBody>
          <a:bodyPr>
            <a:norm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装饰  2"/>
          <p:cNvSpPr>
            <a:spLocks noGrp="1"/>
          </p:cNvSpPr>
          <p:nvPr>
            <p:ph type="body" idx="16391" hasCustomPrompt="1"/>
            <p:custDataLst>
              <p:tags r:id="rId7"/>
            </p:custDataLst>
          </p:nvPr>
        </p:nvSpPr>
        <p:spPr>
          <a:xfrm>
            <a:off x="5257800" y="2184400"/>
            <a:ext cx="50800" cy="1727200"/>
          </a:xfrm>
          <a:custGeom>
            <a:avLst/>
            <a:gdLst>
              <a:gd name="connisteX0" fmla="*/ 0 w 50800"/>
              <a:gd name="connsiteY0" fmla="*/ 25400 h 1727200"/>
              <a:gd name="connisteX1" fmla="*/ 25400 w 50800"/>
              <a:gd name="connsiteY1" fmla="*/ 0 h 1727200"/>
              <a:gd name="connisteX2" fmla="*/ 25400 w 50800"/>
              <a:gd name="connsiteY2" fmla="*/ 0 h 1727200"/>
              <a:gd name="connisteX3" fmla="*/ 50800 w 50800"/>
              <a:gd name="connsiteY3" fmla="*/ 25400 h 1727200"/>
              <a:gd name="connisteX4" fmla="*/ 50800 w 50800"/>
              <a:gd name="connsiteY4" fmla="*/ 1701800 h 1727200"/>
              <a:gd name="connisteX5" fmla="*/ 25400 w 50800"/>
              <a:gd name="connsiteY5" fmla="*/ 1727200 h 1727200"/>
              <a:gd name="connisteX6" fmla="*/ 25400 w 50800"/>
              <a:gd name="connsiteY6" fmla="*/ 1727200 h 1727200"/>
              <a:gd name="connisteX7" fmla="*/ 0 w 50800"/>
              <a:gd name="connsiteY7" fmla="*/ 1701800 h 1727200"/>
              <a:gd name="connisteX8" fmla="*/ 0 w 50800"/>
              <a:gd name="connsiteY8" fmla="*/ 25400 h 1727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727200">
                <a:moveTo>
                  <a:pt x="0" y="25400"/>
                </a:moveTo>
                <a:cubicBezTo>
                  <a:pt x="0" y="11372"/>
                  <a:pt x="11372" y="0"/>
                  <a:pt x="25400" y="0"/>
                </a:cubicBezTo>
                <a:lnTo>
                  <a:pt x="25400" y="0"/>
                </a:lnTo>
                <a:cubicBezTo>
                  <a:pt x="39428" y="0"/>
                  <a:pt x="50800" y="11372"/>
                  <a:pt x="50800" y="25400"/>
                </a:cubicBezTo>
                <a:lnTo>
                  <a:pt x="50800" y="1701800"/>
                </a:lnTo>
                <a:cubicBezTo>
                  <a:pt x="50800" y="1715828"/>
                  <a:pt x="39428" y="1727200"/>
                  <a:pt x="25400" y="1727200"/>
                </a:cubicBezTo>
                <a:lnTo>
                  <a:pt x="25400" y="1727200"/>
                </a:lnTo>
                <a:cubicBezTo>
                  <a:pt x="11372" y="1727200"/>
                  <a:pt x="0" y="1715828"/>
                  <a:pt x="0" y="1701800"/>
                </a:cubicBezTo>
                <a:lnTo>
                  <a:pt x="0" y="254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4" name="文本占位符 13"/>
          <p:cNvSpPr>
            <a:spLocks noGrp="1"/>
          </p:cNvSpPr>
          <p:nvPr>
            <p:ph type="body" idx="16386" hasCustomPrompt="1"/>
            <p:custDataLst>
              <p:tags r:id="rId8"/>
            </p:custDataLst>
          </p:nvPr>
        </p:nvSpPr>
        <p:spPr>
          <a:xfrm>
            <a:off x="5410200" y="2184400"/>
            <a:ext cx="6172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5" name="文本占位符 14"/>
          <p:cNvSpPr>
            <a:spLocks noGrp="1"/>
          </p:cNvSpPr>
          <p:nvPr>
            <p:ph type="body" idx="16387" hasCustomPrompt="1"/>
            <p:custDataLst>
              <p:tags r:id="rId9"/>
            </p:custDataLst>
          </p:nvPr>
        </p:nvSpPr>
        <p:spPr>
          <a:xfrm>
            <a:off x="5410200" y="2692400"/>
            <a:ext cx="61722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6" name="装饰  5"/>
          <p:cNvSpPr>
            <a:spLocks noGrp="1"/>
          </p:cNvSpPr>
          <p:nvPr>
            <p:ph type="body" idx="16392" hasCustomPrompt="1"/>
            <p:custDataLst>
              <p:tags r:id="rId10"/>
            </p:custDataLst>
          </p:nvPr>
        </p:nvSpPr>
        <p:spPr>
          <a:xfrm>
            <a:off x="5257800" y="4521200"/>
            <a:ext cx="50800" cy="1727200"/>
          </a:xfrm>
          <a:custGeom>
            <a:avLst/>
            <a:gdLst>
              <a:gd name="connisteX0" fmla="*/ 0 w 50800"/>
              <a:gd name="connsiteY0" fmla="*/ 25400 h 1727200"/>
              <a:gd name="connisteX1" fmla="*/ 25400 w 50800"/>
              <a:gd name="connsiteY1" fmla="*/ 0 h 1727200"/>
              <a:gd name="connisteX2" fmla="*/ 25400 w 50800"/>
              <a:gd name="connsiteY2" fmla="*/ 0 h 1727200"/>
              <a:gd name="connisteX3" fmla="*/ 50800 w 50800"/>
              <a:gd name="connsiteY3" fmla="*/ 25400 h 1727200"/>
              <a:gd name="connisteX4" fmla="*/ 50800 w 50800"/>
              <a:gd name="connsiteY4" fmla="*/ 1701800 h 1727200"/>
              <a:gd name="connisteX5" fmla="*/ 25400 w 50800"/>
              <a:gd name="connsiteY5" fmla="*/ 1727200 h 1727200"/>
              <a:gd name="connisteX6" fmla="*/ 25400 w 50800"/>
              <a:gd name="connsiteY6" fmla="*/ 1727200 h 1727200"/>
              <a:gd name="connisteX7" fmla="*/ 0 w 50800"/>
              <a:gd name="connsiteY7" fmla="*/ 1701800 h 1727200"/>
              <a:gd name="connisteX8" fmla="*/ 0 w 50800"/>
              <a:gd name="connsiteY8" fmla="*/ 25400 h 1727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727200">
                <a:moveTo>
                  <a:pt x="0" y="25400"/>
                </a:moveTo>
                <a:cubicBezTo>
                  <a:pt x="0" y="11372"/>
                  <a:pt x="11372" y="0"/>
                  <a:pt x="25400" y="0"/>
                </a:cubicBezTo>
                <a:lnTo>
                  <a:pt x="25400" y="0"/>
                </a:lnTo>
                <a:cubicBezTo>
                  <a:pt x="39428" y="0"/>
                  <a:pt x="50800" y="11372"/>
                  <a:pt x="50800" y="25400"/>
                </a:cubicBezTo>
                <a:lnTo>
                  <a:pt x="50800" y="1701800"/>
                </a:lnTo>
                <a:cubicBezTo>
                  <a:pt x="50800" y="1715828"/>
                  <a:pt x="39428" y="1727200"/>
                  <a:pt x="25400" y="1727200"/>
                </a:cubicBezTo>
                <a:lnTo>
                  <a:pt x="25400" y="1727200"/>
                </a:lnTo>
                <a:cubicBezTo>
                  <a:pt x="11372" y="1727200"/>
                  <a:pt x="0" y="1715828"/>
                  <a:pt x="0" y="1701800"/>
                </a:cubicBezTo>
                <a:lnTo>
                  <a:pt x="0" y="254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7" name="文本占位符 16"/>
          <p:cNvSpPr>
            <a:spLocks noGrp="1"/>
          </p:cNvSpPr>
          <p:nvPr>
            <p:ph type="body" idx="16388" hasCustomPrompt="1"/>
            <p:custDataLst>
              <p:tags r:id="rId11"/>
            </p:custDataLst>
          </p:nvPr>
        </p:nvSpPr>
        <p:spPr>
          <a:xfrm>
            <a:off x="5410200" y="4521200"/>
            <a:ext cx="6172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8" name="文本占位符 17"/>
          <p:cNvSpPr>
            <a:spLocks noGrp="1"/>
          </p:cNvSpPr>
          <p:nvPr>
            <p:ph type="body" idx="16389" hasCustomPrompt="1"/>
            <p:custDataLst>
              <p:tags r:id="rId12"/>
            </p:custDataLst>
          </p:nvPr>
        </p:nvSpPr>
        <p:spPr>
          <a:xfrm>
            <a:off x="5410200" y="5029200"/>
            <a:ext cx="61722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正文页-26_18">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lstStyle/>
          <a:p>
            <a:endParaRPr lang="zh-CN" altLang="en-US"/>
          </a:p>
        </p:txBody>
      </p:sp>
      <p:sp>
        <p:nvSpPr>
          <p:cNvPr id="10" name="灯片编号占位符 9"/>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12" name="装饰  1"/>
          <p:cNvSpPr>
            <a:spLocks noGrp="1"/>
          </p:cNvSpPr>
          <p:nvPr>
            <p:ph type="body" idx="16392" hasCustomPrompt="1"/>
            <p:custDataLst>
              <p:tags r:id="rId6"/>
            </p:custDataLst>
          </p:nvPr>
        </p:nvSpPr>
        <p:spPr>
          <a:xfrm>
            <a:off x="609600" y="3556000"/>
            <a:ext cx="3454400" cy="2692400"/>
          </a:xfrm>
          <a:custGeom>
            <a:avLst/>
            <a:gdLst>
              <a:gd name="connisteX0" fmla="*/ 0 w 3454400"/>
              <a:gd name="connsiteY0" fmla="*/ 0 h 2692400"/>
              <a:gd name="connisteX1" fmla="*/ 3454400 w 3454400"/>
              <a:gd name="connsiteY1" fmla="*/ 0 h 2692400"/>
              <a:gd name="connisteX2" fmla="*/ 3454400 w 3454400"/>
              <a:gd name="connsiteY2" fmla="*/ 2489200 h 2692400"/>
              <a:gd name="connisteX3" fmla="*/ 3251200 w 3454400"/>
              <a:gd name="connsiteY3" fmla="*/ 2692400 h 2692400"/>
              <a:gd name="connisteX4" fmla="*/ 203200 w 3454400"/>
              <a:gd name="connsiteY4" fmla="*/ 2692400 h 2692400"/>
              <a:gd name="connisteX5" fmla="*/ 0 w 3454400"/>
              <a:gd name="connsiteY5" fmla="*/ 2489200 h 2692400"/>
              <a:gd name="connisteX6" fmla="*/ 0 w 3454400"/>
              <a:gd name="connsiteY6" fmla="*/ 0 h 2692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692400">
                <a:moveTo>
                  <a:pt x="0" y="0"/>
                </a:moveTo>
                <a:lnTo>
                  <a:pt x="3454400" y="0"/>
                </a:lnTo>
                <a:lnTo>
                  <a:pt x="3454400" y="2489200"/>
                </a:lnTo>
                <a:cubicBezTo>
                  <a:pt x="3454400" y="2601424"/>
                  <a:pt x="3363424" y="2692400"/>
                  <a:pt x="3251200" y="2692400"/>
                </a:cubicBezTo>
                <a:lnTo>
                  <a:pt x="203200" y="2692400"/>
                </a:lnTo>
                <a:cubicBezTo>
                  <a:pt x="90976" y="2692400"/>
                  <a:pt x="0" y="2601424"/>
                  <a:pt x="0" y="2489200"/>
                </a:cubicBezTo>
                <a:lnTo>
                  <a:pt x="0" y="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图片占位符 12"/>
          <p:cNvSpPr>
            <a:spLocks noGrp="1"/>
          </p:cNvSpPr>
          <p:nvPr>
            <p:ph type="pic" idx="16393" hasCustomPrompt="1"/>
            <p:custDataLst>
              <p:tags r:id="rId7"/>
            </p:custDataLst>
          </p:nvPr>
        </p:nvSpPr>
        <p:spPr>
          <a:xfrm>
            <a:off x="609600" y="1524000"/>
            <a:ext cx="3454400" cy="2032000"/>
          </a:xfrm>
          <a:custGeom>
            <a:avLst/>
            <a:gdLst>
              <a:gd name="connisteX0" fmla="*/ 0 w 3454400"/>
              <a:gd name="connsiteY0" fmla="*/ 203200 h 2032000"/>
              <a:gd name="connisteX1" fmla="*/ 203200 w 3454400"/>
              <a:gd name="connsiteY1" fmla="*/ 0 h 2032000"/>
              <a:gd name="connisteX2" fmla="*/ 3251200 w 3454400"/>
              <a:gd name="connsiteY2" fmla="*/ 0 h 2032000"/>
              <a:gd name="connisteX3" fmla="*/ 3454400 w 3454400"/>
              <a:gd name="connsiteY3" fmla="*/ 203200 h 2032000"/>
              <a:gd name="connisteX4" fmla="*/ 3454400 w 3454400"/>
              <a:gd name="connsiteY4" fmla="*/ 2032000 h 2032000"/>
              <a:gd name="connisteX5" fmla="*/ 0 w 3454400"/>
              <a:gd name="connsiteY5" fmla="*/ 2032000 h 2032000"/>
              <a:gd name="connisteX6" fmla="*/ 0 w 3454400"/>
              <a:gd name="connsiteY6" fmla="*/ 20320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032000">
                <a:moveTo>
                  <a:pt x="0" y="203200"/>
                </a:moveTo>
                <a:cubicBezTo>
                  <a:pt x="0" y="90976"/>
                  <a:pt x="90976" y="0"/>
                  <a:pt x="203200" y="0"/>
                </a:cubicBezTo>
                <a:lnTo>
                  <a:pt x="3251200" y="0"/>
                </a:lnTo>
                <a:cubicBezTo>
                  <a:pt x="3363424" y="0"/>
                  <a:pt x="3454400" y="90976"/>
                  <a:pt x="3454400" y="203200"/>
                </a:cubicBezTo>
                <a:lnTo>
                  <a:pt x="3454400" y="2032000"/>
                </a:lnTo>
                <a:lnTo>
                  <a:pt x="0" y="2032000"/>
                </a:ln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4" name="文本占位符 13"/>
          <p:cNvSpPr>
            <a:spLocks noGrp="1"/>
          </p:cNvSpPr>
          <p:nvPr>
            <p:ph type="body" idx="16386" hasCustomPrompt="1"/>
            <p:custDataLst>
              <p:tags r:id="rId8"/>
            </p:custDataLst>
          </p:nvPr>
        </p:nvSpPr>
        <p:spPr>
          <a:xfrm>
            <a:off x="914400" y="3759200"/>
            <a:ext cx="2844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15" name="文本占位符 14"/>
          <p:cNvSpPr>
            <a:spLocks noGrp="1"/>
          </p:cNvSpPr>
          <p:nvPr>
            <p:ph type="body" idx="16387" hasCustomPrompt="1"/>
            <p:custDataLst>
              <p:tags r:id="rId9"/>
            </p:custDataLst>
          </p:nvPr>
        </p:nvSpPr>
        <p:spPr>
          <a:xfrm>
            <a:off x="914400" y="4216400"/>
            <a:ext cx="2844800" cy="18288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6" name="装饰  5"/>
          <p:cNvSpPr>
            <a:spLocks noGrp="1"/>
          </p:cNvSpPr>
          <p:nvPr>
            <p:ph type="body" idx="16394" hasCustomPrompt="1"/>
            <p:custDataLst>
              <p:tags r:id="rId10"/>
            </p:custDataLst>
          </p:nvPr>
        </p:nvSpPr>
        <p:spPr>
          <a:xfrm>
            <a:off x="4368800" y="1524000"/>
            <a:ext cx="3454400" cy="2692400"/>
          </a:xfrm>
          <a:custGeom>
            <a:avLst/>
            <a:gdLst>
              <a:gd name="connisteX0" fmla="*/ 0 w 3454400"/>
              <a:gd name="connsiteY0" fmla="*/ 203200 h 2692400"/>
              <a:gd name="connisteX1" fmla="*/ 203200 w 3454400"/>
              <a:gd name="connsiteY1" fmla="*/ 0 h 2692400"/>
              <a:gd name="connisteX2" fmla="*/ 3251200 w 3454400"/>
              <a:gd name="connsiteY2" fmla="*/ 0 h 2692400"/>
              <a:gd name="connisteX3" fmla="*/ 3454400 w 3454400"/>
              <a:gd name="connsiteY3" fmla="*/ 203200 h 2692400"/>
              <a:gd name="connisteX4" fmla="*/ 3454400 w 3454400"/>
              <a:gd name="connsiteY4" fmla="*/ 2692400 h 2692400"/>
              <a:gd name="connisteX5" fmla="*/ 0 w 3454400"/>
              <a:gd name="connsiteY5" fmla="*/ 2692400 h 2692400"/>
              <a:gd name="connisteX6" fmla="*/ 0 w 3454400"/>
              <a:gd name="connsiteY6" fmla="*/ 203200 h 2692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692400">
                <a:moveTo>
                  <a:pt x="0" y="203200"/>
                </a:moveTo>
                <a:cubicBezTo>
                  <a:pt x="0" y="90976"/>
                  <a:pt x="90976" y="0"/>
                  <a:pt x="203200" y="0"/>
                </a:cubicBezTo>
                <a:lnTo>
                  <a:pt x="3251200" y="0"/>
                </a:lnTo>
                <a:cubicBezTo>
                  <a:pt x="3363424" y="0"/>
                  <a:pt x="3454400" y="90976"/>
                  <a:pt x="3454400" y="203200"/>
                </a:cubicBezTo>
                <a:lnTo>
                  <a:pt x="3454400" y="2692400"/>
                </a:lnTo>
                <a:lnTo>
                  <a:pt x="0" y="2692400"/>
                </a:ln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7" name="图片占位符 16"/>
          <p:cNvSpPr>
            <a:spLocks noGrp="1"/>
          </p:cNvSpPr>
          <p:nvPr>
            <p:ph type="pic" idx="16395" hasCustomPrompt="1"/>
            <p:custDataLst>
              <p:tags r:id="rId11"/>
            </p:custDataLst>
          </p:nvPr>
        </p:nvSpPr>
        <p:spPr>
          <a:xfrm>
            <a:off x="4368800" y="4216400"/>
            <a:ext cx="3454400" cy="2032000"/>
          </a:xfrm>
          <a:custGeom>
            <a:avLst/>
            <a:gdLst>
              <a:gd name="connisteX0" fmla="*/ 0 w 3454400"/>
              <a:gd name="connsiteY0" fmla="*/ 0 h 2032000"/>
              <a:gd name="connisteX1" fmla="*/ 3454400 w 3454400"/>
              <a:gd name="connsiteY1" fmla="*/ 0 h 2032000"/>
              <a:gd name="connisteX2" fmla="*/ 3454400 w 3454400"/>
              <a:gd name="connsiteY2" fmla="*/ 1828800 h 2032000"/>
              <a:gd name="connisteX3" fmla="*/ 3251200 w 3454400"/>
              <a:gd name="connsiteY3" fmla="*/ 2032000 h 2032000"/>
              <a:gd name="connisteX4" fmla="*/ 203200 w 3454400"/>
              <a:gd name="connsiteY4" fmla="*/ 2032000 h 2032000"/>
              <a:gd name="connisteX5" fmla="*/ 0 w 3454400"/>
              <a:gd name="connsiteY5" fmla="*/ 1828800 h 2032000"/>
              <a:gd name="connisteX6" fmla="*/ 0 w 3454400"/>
              <a:gd name="connsiteY6" fmla="*/ 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032000">
                <a:moveTo>
                  <a:pt x="0" y="0"/>
                </a:moveTo>
                <a:lnTo>
                  <a:pt x="3454400" y="0"/>
                </a:lnTo>
                <a:lnTo>
                  <a:pt x="3454400" y="1828800"/>
                </a:lnTo>
                <a:cubicBezTo>
                  <a:pt x="3454400" y="1941024"/>
                  <a:pt x="3363424" y="2032000"/>
                  <a:pt x="3251200" y="2032000"/>
                </a:cubicBezTo>
                <a:lnTo>
                  <a:pt x="203200" y="2032000"/>
                </a:lnTo>
                <a:cubicBezTo>
                  <a:pt x="90976" y="2032000"/>
                  <a:pt x="0" y="1941024"/>
                  <a:pt x="0" y="1828800"/>
                </a:cubicBezTo>
                <a:lnTo>
                  <a:pt x="0" y="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8" name="文本占位符 17"/>
          <p:cNvSpPr>
            <a:spLocks noGrp="1"/>
          </p:cNvSpPr>
          <p:nvPr>
            <p:ph type="body" idx="16388" hasCustomPrompt="1"/>
            <p:custDataLst>
              <p:tags r:id="rId12"/>
            </p:custDataLst>
          </p:nvPr>
        </p:nvSpPr>
        <p:spPr>
          <a:xfrm>
            <a:off x="4673600" y="1727200"/>
            <a:ext cx="2844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19" name="文本占位符 18"/>
          <p:cNvSpPr>
            <a:spLocks noGrp="1"/>
          </p:cNvSpPr>
          <p:nvPr>
            <p:ph type="body" idx="16389" hasCustomPrompt="1"/>
            <p:custDataLst>
              <p:tags r:id="rId13"/>
            </p:custDataLst>
          </p:nvPr>
        </p:nvSpPr>
        <p:spPr>
          <a:xfrm>
            <a:off x="4673600" y="2184400"/>
            <a:ext cx="2844800" cy="18288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20" name="装饰  9"/>
          <p:cNvSpPr>
            <a:spLocks noGrp="1"/>
          </p:cNvSpPr>
          <p:nvPr>
            <p:ph type="body" idx="16396" hasCustomPrompt="1"/>
            <p:custDataLst>
              <p:tags r:id="rId14"/>
            </p:custDataLst>
          </p:nvPr>
        </p:nvSpPr>
        <p:spPr>
          <a:xfrm>
            <a:off x="8128000" y="3556000"/>
            <a:ext cx="3454400" cy="2692400"/>
          </a:xfrm>
          <a:custGeom>
            <a:avLst/>
            <a:gdLst>
              <a:gd name="connisteX0" fmla="*/ 0 w 3454400"/>
              <a:gd name="connsiteY0" fmla="*/ 0 h 2692400"/>
              <a:gd name="connisteX1" fmla="*/ 3454400 w 3454400"/>
              <a:gd name="connsiteY1" fmla="*/ 0 h 2692400"/>
              <a:gd name="connisteX2" fmla="*/ 3454400 w 3454400"/>
              <a:gd name="connsiteY2" fmla="*/ 2489200 h 2692400"/>
              <a:gd name="connisteX3" fmla="*/ 3251200 w 3454400"/>
              <a:gd name="connsiteY3" fmla="*/ 2692400 h 2692400"/>
              <a:gd name="connisteX4" fmla="*/ 203200 w 3454400"/>
              <a:gd name="connsiteY4" fmla="*/ 2692400 h 2692400"/>
              <a:gd name="connisteX5" fmla="*/ 0 w 3454400"/>
              <a:gd name="connsiteY5" fmla="*/ 2489200 h 2692400"/>
              <a:gd name="connisteX6" fmla="*/ 0 w 3454400"/>
              <a:gd name="connsiteY6" fmla="*/ 0 h 2692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692400">
                <a:moveTo>
                  <a:pt x="0" y="0"/>
                </a:moveTo>
                <a:lnTo>
                  <a:pt x="3454400" y="0"/>
                </a:lnTo>
                <a:lnTo>
                  <a:pt x="3454400" y="2489200"/>
                </a:lnTo>
                <a:cubicBezTo>
                  <a:pt x="3454400" y="2601424"/>
                  <a:pt x="3363424" y="2692400"/>
                  <a:pt x="3251200" y="2692400"/>
                </a:cubicBezTo>
                <a:lnTo>
                  <a:pt x="203200" y="2692400"/>
                </a:lnTo>
                <a:cubicBezTo>
                  <a:pt x="90976" y="2692400"/>
                  <a:pt x="0" y="2601424"/>
                  <a:pt x="0" y="2489200"/>
                </a:cubicBezTo>
                <a:lnTo>
                  <a:pt x="0" y="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1" name="图片占位符 20"/>
          <p:cNvSpPr>
            <a:spLocks noGrp="1"/>
          </p:cNvSpPr>
          <p:nvPr>
            <p:ph type="pic" idx="16397" hasCustomPrompt="1"/>
            <p:custDataLst>
              <p:tags r:id="rId15"/>
            </p:custDataLst>
          </p:nvPr>
        </p:nvSpPr>
        <p:spPr>
          <a:xfrm>
            <a:off x="8128000" y="1524000"/>
            <a:ext cx="3454400" cy="2032000"/>
          </a:xfrm>
          <a:custGeom>
            <a:avLst/>
            <a:gdLst>
              <a:gd name="connisteX0" fmla="*/ 0 w 3454400"/>
              <a:gd name="connsiteY0" fmla="*/ 203200 h 2032000"/>
              <a:gd name="connisteX1" fmla="*/ 203200 w 3454400"/>
              <a:gd name="connsiteY1" fmla="*/ 0 h 2032000"/>
              <a:gd name="connisteX2" fmla="*/ 3251200 w 3454400"/>
              <a:gd name="connsiteY2" fmla="*/ 0 h 2032000"/>
              <a:gd name="connisteX3" fmla="*/ 3454400 w 3454400"/>
              <a:gd name="connsiteY3" fmla="*/ 203200 h 2032000"/>
              <a:gd name="connisteX4" fmla="*/ 3454400 w 3454400"/>
              <a:gd name="connsiteY4" fmla="*/ 2032000 h 2032000"/>
              <a:gd name="connisteX5" fmla="*/ 0 w 3454400"/>
              <a:gd name="connsiteY5" fmla="*/ 2032000 h 2032000"/>
              <a:gd name="connisteX6" fmla="*/ 0 w 3454400"/>
              <a:gd name="connsiteY6" fmla="*/ 20320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032000">
                <a:moveTo>
                  <a:pt x="0" y="203200"/>
                </a:moveTo>
                <a:cubicBezTo>
                  <a:pt x="0" y="90976"/>
                  <a:pt x="90976" y="0"/>
                  <a:pt x="203200" y="0"/>
                </a:cubicBezTo>
                <a:lnTo>
                  <a:pt x="3251200" y="0"/>
                </a:lnTo>
                <a:cubicBezTo>
                  <a:pt x="3363424" y="0"/>
                  <a:pt x="3454400" y="90976"/>
                  <a:pt x="3454400" y="203200"/>
                </a:cubicBezTo>
                <a:lnTo>
                  <a:pt x="3454400" y="2032000"/>
                </a:lnTo>
                <a:lnTo>
                  <a:pt x="0" y="2032000"/>
                </a:ln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22" name="文本占位符 21"/>
          <p:cNvSpPr>
            <a:spLocks noGrp="1"/>
          </p:cNvSpPr>
          <p:nvPr>
            <p:ph type="body" idx="16390" hasCustomPrompt="1"/>
            <p:custDataLst>
              <p:tags r:id="rId16"/>
            </p:custDataLst>
          </p:nvPr>
        </p:nvSpPr>
        <p:spPr>
          <a:xfrm>
            <a:off x="8432800" y="3759200"/>
            <a:ext cx="2844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23" name="文本占位符 22"/>
          <p:cNvSpPr>
            <a:spLocks noGrp="1"/>
          </p:cNvSpPr>
          <p:nvPr>
            <p:ph type="body" idx="16391" hasCustomPrompt="1"/>
            <p:custDataLst>
              <p:tags r:id="rId17"/>
            </p:custDataLst>
          </p:nvPr>
        </p:nvSpPr>
        <p:spPr>
          <a:xfrm>
            <a:off x="8432800" y="4216400"/>
            <a:ext cx="2844800" cy="18288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正文页-6_82">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lstStyle/>
          <a:p>
            <a:endParaRPr lang="zh-CN" altLang="en-US"/>
          </a:p>
        </p:txBody>
      </p:sp>
      <p:sp>
        <p:nvSpPr>
          <p:cNvPr id="10" name="灯片编号占位符 9"/>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63246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12" name="内容占位符 11"/>
          <p:cNvSpPr>
            <a:spLocks noGrp="1"/>
          </p:cNvSpPr>
          <p:nvPr>
            <p:ph idx="16392" hasCustomPrompt="1"/>
            <p:custDataLst>
              <p:tags r:id="rId6"/>
            </p:custDataLst>
          </p:nvPr>
        </p:nvSpPr>
        <p:spPr>
          <a:xfrm>
            <a:off x="7543800" y="609600"/>
            <a:ext cx="4038600" cy="5638800"/>
          </a:xfrm>
          <a:custGeom>
            <a:avLst/>
            <a:gdLst>
              <a:gd name="connisteX0" fmla="*/ 0 w 4038600"/>
              <a:gd name="connsiteY0" fmla="*/ 0 h 5638800"/>
              <a:gd name="connisteX1" fmla="*/ 4038600 w 4038600"/>
              <a:gd name="connsiteY1" fmla="*/ 0 h 5638800"/>
              <a:gd name="connisteX2" fmla="*/ 4038600 w 4038600"/>
              <a:gd name="connsiteY2" fmla="*/ 5638800 h 5638800"/>
              <a:gd name="connisteX3" fmla="*/ 0 w 4038600"/>
              <a:gd name="connsiteY3" fmla="*/ 5638800 h 5638800"/>
              <a:gd name="connisteX4" fmla="*/ 0 w 4038600"/>
              <a:gd name="connsiteY4" fmla="*/ 0 h 5638800"/>
            </a:gdLst>
            <a:ahLst/>
            <a:cxnLst>
              <a:cxn ang="0">
                <a:pos x="connisteX0" y="connsiteY0"/>
              </a:cxn>
              <a:cxn ang="0">
                <a:pos x="connisteX1" y="connsiteY1"/>
              </a:cxn>
              <a:cxn ang="0">
                <a:pos x="connisteX2" y="connsiteY2"/>
              </a:cxn>
              <a:cxn ang="0">
                <a:pos x="connisteX3" y="connsiteY3"/>
              </a:cxn>
              <a:cxn ang="0">
                <a:pos x="connisteX4" y="connsiteY4"/>
              </a:cxn>
            </a:cxnLst>
            <a:pathLst>
              <a:path w="4038600" h="5638800">
                <a:moveTo>
                  <a:pt x="0" y="0"/>
                </a:moveTo>
                <a:lnTo>
                  <a:pt x="4038600" y="0"/>
                </a:lnTo>
                <a:lnTo>
                  <a:pt x="4038600" y="5638800"/>
                </a:lnTo>
                <a:lnTo>
                  <a:pt x="0" y="5638800"/>
                </a:lnTo>
                <a:lnTo>
                  <a:pt x="0" y="0"/>
                </a:lnTo>
                <a:close/>
              </a:path>
            </a:pathLst>
          </a:custGeom>
          <a:solidFill>
            <a:srgbClr val="DDDDDD"/>
          </a:solidFill>
          <a:ln>
            <a:noFill/>
          </a:ln>
        </p:spPr>
        <p:txBody>
          <a:bodyPr>
            <a:normAutofit/>
          </a:bodyPr>
          <a:lstStyle>
            <a:lvl1pPr marL="0" indent="0">
              <a:buNone/>
              <a:defRPr/>
            </a:lvl1pPr>
            <a:lvl2pPr>
              <a:buNone/>
              <a:defRPr/>
            </a:lvl2pPr>
            <a:lvl3pPr>
              <a:buNone/>
              <a:defRPr/>
            </a:lvl3pPr>
            <a:lvl4pPr>
              <a:buNone/>
              <a:defRPr/>
            </a:lvl4pPr>
            <a:lvl5pPr>
              <a:buNone/>
              <a:defRPr/>
            </a:lvl5pPr>
          </a:lstStyle>
          <a:p>
            <a:r>
              <a:rPr lang="zh-CN" altLang="en-US" smtClean="0"/>
              <a:t> </a:t>
            </a:r>
            <a:endParaRPr lang="zh-CN" altLang="en-US" smtClean="0"/>
          </a:p>
        </p:txBody>
      </p:sp>
      <p:sp>
        <p:nvSpPr>
          <p:cNvPr id="13" name="装饰  2"/>
          <p:cNvSpPr>
            <a:spLocks noGrp="1"/>
          </p:cNvSpPr>
          <p:nvPr>
            <p:ph type="body" idx="16393" hasCustomPrompt="1"/>
            <p:custDataLst>
              <p:tags r:id="rId7"/>
            </p:custDataLst>
          </p:nvPr>
        </p:nvSpPr>
        <p:spPr>
          <a:xfrm>
            <a:off x="609600" y="1676400"/>
            <a:ext cx="50800" cy="1117600"/>
          </a:xfrm>
          <a:custGeom>
            <a:avLst/>
            <a:gdLst>
              <a:gd name="connisteX0" fmla="*/ 0 w 50800"/>
              <a:gd name="connsiteY0" fmla="*/ 25400 h 1117600"/>
              <a:gd name="connisteX1" fmla="*/ 25400 w 50800"/>
              <a:gd name="connsiteY1" fmla="*/ 0 h 1117600"/>
              <a:gd name="connisteX2" fmla="*/ 25400 w 50800"/>
              <a:gd name="connsiteY2" fmla="*/ 0 h 1117600"/>
              <a:gd name="connisteX3" fmla="*/ 50800 w 50800"/>
              <a:gd name="connsiteY3" fmla="*/ 25400 h 1117600"/>
              <a:gd name="connisteX4" fmla="*/ 50800 w 50800"/>
              <a:gd name="connsiteY4" fmla="*/ 1092200 h 1117600"/>
              <a:gd name="connisteX5" fmla="*/ 25400 w 50800"/>
              <a:gd name="connsiteY5" fmla="*/ 1117600 h 1117600"/>
              <a:gd name="connisteX6" fmla="*/ 25400 w 50800"/>
              <a:gd name="connsiteY6" fmla="*/ 1117600 h 1117600"/>
              <a:gd name="connisteX7" fmla="*/ 0 w 50800"/>
              <a:gd name="connsiteY7" fmla="*/ 1092200 h 1117600"/>
              <a:gd name="connisteX8" fmla="*/ 0 w 50800"/>
              <a:gd name="connsiteY8" fmla="*/ 25400 h 111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117600">
                <a:moveTo>
                  <a:pt x="0" y="25400"/>
                </a:moveTo>
                <a:cubicBezTo>
                  <a:pt x="0" y="11372"/>
                  <a:pt x="11372" y="0"/>
                  <a:pt x="25400" y="0"/>
                </a:cubicBezTo>
                <a:lnTo>
                  <a:pt x="25400" y="0"/>
                </a:lnTo>
                <a:cubicBezTo>
                  <a:pt x="39428" y="0"/>
                  <a:pt x="50800" y="11372"/>
                  <a:pt x="50800" y="25400"/>
                </a:cubicBezTo>
                <a:lnTo>
                  <a:pt x="50800" y="1092200"/>
                </a:lnTo>
                <a:cubicBezTo>
                  <a:pt x="50800" y="1106228"/>
                  <a:pt x="39428" y="1117600"/>
                  <a:pt x="25400" y="1117600"/>
                </a:cubicBezTo>
                <a:lnTo>
                  <a:pt x="25400" y="1117600"/>
                </a:lnTo>
                <a:cubicBezTo>
                  <a:pt x="11372" y="1117600"/>
                  <a:pt x="0" y="1106228"/>
                  <a:pt x="0" y="1092200"/>
                </a:cubicBezTo>
                <a:lnTo>
                  <a:pt x="0" y="254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r>
              <a:rPr lang="zh-CN" altLang="en-US" smtClean="0"/>
              <a:t> </a:t>
            </a:r>
            <a:endParaRPr lang="zh-CN" altLang="en-US" smtClean="0"/>
          </a:p>
        </p:txBody>
      </p:sp>
      <p:sp>
        <p:nvSpPr>
          <p:cNvPr id="14" name="文本占位符 13"/>
          <p:cNvSpPr>
            <a:spLocks noGrp="1"/>
          </p:cNvSpPr>
          <p:nvPr>
            <p:ph type="body" idx="16386" hasCustomPrompt="1"/>
            <p:custDataLst>
              <p:tags r:id="rId8"/>
            </p:custDataLst>
          </p:nvPr>
        </p:nvSpPr>
        <p:spPr>
          <a:xfrm>
            <a:off x="762000" y="1676400"/>
            <a:ext cx="6172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5" name="文本占位符 14"/>
          <p:cNvSpPr>
            <a:spLocks noGrp="1"/>
          </p:cNvSpPr>
          <p:nvPr>
            <p:ph type="body" idx="16387" hasCustomPrompt="1"/>
            <p:custDataLst>
              <p:tags r:id="rId9"/>
            </p:custDataLst>
          </p:nvPr>
        </p:nvSpPr>
        <p:spPr>
          <a:xfrm>
            <a:off x="762000" y="2184400"/>
            <a:ext cx="61722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6" name="装饰  5"/>
          <p:cNvSpPr>
            <a:spLocks noGrp="1"/>
          </p:cNvSpPr>
          <p:nvPr>
            <p:ph type="body" idx="16394" hasCustomPrompt="1"/>
            <p:custDataLst>
              <p:tags r:id="rId10"/>
            </p:custDataLst>
          </p:nvPr>
        </p:nvSpPr>
        <p:spPr>
          <a:xfrm>
            <a:off x="609600" y="3403600"/>
            <a:ext cx="50800" cy="1117600"/>
          </a:xfrm>
          <a:custGeom>
            <a:avLst/>
            <a:gdLst>
              <a:gd name="connisteX0" fmla="*/ 0 w 50800"/>
              <a:gd name="connsiteY0" fmla="*/ 25400 h 1117600"/>
              <a:gd name="connisteX1" fmla="*/ 25400 w 50800"/>
              <a:gd name="connsiteY1" fmla="*/ 0 h 1117600"/>
              <a:gd name="connisteX2" fmla="*/ 25400 w 50800"/>
              <a:gd name="connsiteY2" fmla="*/ 0 h 1117600"/>
              <a:gd name="connisteX3" fmla="*/ 50800 w 50800"/>
              <a:gd name="connsiteY3" fmla="*/ 25400 h 1117600"/>
              <a:gd name="connisteX4" fmla="*/ 50800 w 50800"/>
              <a:gd name="connsiteY4" fmla="*/ 1092200 h 1117600"/>
              <a:gd name="connisteX5" fmla="*/ 25400 w 50800"/>
              <a:gd name="connsiteY5" fmla="*/ 1117600 h 1117600"/>
              <a:gd name="connisteX6" fmla="*/ 25400 w 50800"/>
              <a:gd name="connsiteY6" fmla="*/ 1117600 h 1117600"/>
              <a:gd name="connisteX7" fmla="*/ 0 w 50800"/>
              <a:gd name="connsiteY7" fmla="*/ 1092200 h 1117600"/>
              <a:gd name="connisteX8" fmla="*/ 0 w 50800"/>
              <a:gd name="connsiteY8" fmla="*/ 25400 h 111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117600">
                <a:moveTo>
                  <a:pt x="0" y="25400"/>
                </a:moveTo>
                <a:cubicBezTo>
                  <a:pt x="0" y="11372"/>
                  <a:pt x="11372" y="0"/>
                  <a:pt x="25400" y="0"/>
                </a:cubicBezTo>
                <a:lnTo>
                  <a:pt x="25400" y="0"/>
                </a:lnTo>
                <a:cubicBezTo>
                  <a:pt x="39428" y="0"/>
                  <a:pt x="50800" y="11372"/>
                  <a:pt x="50800" y="25400"/>
                </a:cubicBezTo>
                <a:lnTo>
                  <a:pt x="50800" y="1092200"/>
                </a:lnTo>
                <a:cubicBezTo>
                  <a:pt x="50800" y="1106228"/>
                  <a:pt x="39428" y="1117600"/>
                  <a:pt x="25400" y="1117600"/>
                </a:cubicBezTo>
                <a:lnTo>
                  <a:pt x="25400" y="1117600"/>
                </a:lnTo>
                <a:cubicBezTo>
                  <a:pt x="11372" y="1117600"/>
                  <a:pt x="0" y="1106228"/>
                  <a:pt x="0" y="1092200"/>
                </a:cubicBezTo>
                <a:lnTo>
                  <a:pt x="0" y="254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r>
              <a:rPr lang="zh-CN" altLang="en-US" smtClean="0"/>
              <a:t> </a:t>
            </a:r>
            <a:endParaRPr lang="zh-CN" altLang="en-US" smtClean="0"/>
          </a:p>
        </p:txBody>
      </p:sp>
      <p:sp>
        <p:nvSpPr>
          <p:cNvPr id="17" name="文本占位符 16"/>
          <p:cNvSpPr>
            <a:spLocks noGrp="1"/>
          </p:cNvSpPr>
          <p:nvPr>
            <p:ph type="body" idx="16388" hasCustomPrompt="1"/>
            <p:custDataLst>
              <p:tags r:id="rId11"/>
            </p:custDataLst>
          </p:nvPr>
        </p:nvSpPr>
        <p:spPr>
          <a:xfrm>
            <a:off x="762000" y="3403600"/>
            <a:ext cx="6172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8" name="文本占位符 17"/>
          <p:cNvSpPr>
            <a:spLocks noGrp="1"/>
          </p:cNvSpPr>
          <p:nvPr>
            <p:ph type="body" idx="16389" hasCustomPrompt="1"/>
            <p:custDataLst>
              <p:tags r:id="rId12"/>
            </p:custDataLst>
          </p:nvPr>
        </p:nvSpPr>
        <p:spPr>
          <a:xfrm>
            <a:off x="762000" y="3911600"/>
            <a:ext cx="61722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9" name="装饰  8"/>
          <p:cNvSpPr>
            <a:spLocks noGrp="1"/>
          </p:cNvSpPr>
          <p:nvPr>
            <p:ph type="body" idx="16395" hasCustomPrompt="1"/>
            <p:custDataLst>
              <p:tags r:id="rId13"/>
            </p:custDataLst>
          </p:nvPr>
        </p:nvSpPr>
        <p:spPr>
          <a:xfrm>
            <a:off x="609600" y="5130800"/>
            <a:ext cx="50800" cy="1117600"/>
          </a:xfrm>
          <a:custGeom>
            <a:avLst/>
            <a:gdLst>
              <a:gd name="connisteX0" fmla="*/ 0 w 50800"/>
              <a:gd name="connsiteY0" fmla="*/ 25400 h 1117600"/>
              <a:gd name="connisteX1" fmla="*/ 25400 w 50800"/>
              <a:gd name="connsiteY1" fmla="*/ 0 h 1117600"/>
              <a:gd name="connisteX2" fmla="*/ 25400 w 50800"/>
              <a:gd name="connsiteY2" fmla="*/ 0 h 1117600"/>
              <a:gd name="connisteX3" fmla="*/ 50800 w 50800"/>
              <a:gd name="connsiteY3" fmla="*/ 25400 h 1117600"/>
              <a:gd name="connisteX4" fmla="*/ 50800 w 50800"/>
              <a:gd name="connsiteY4" fmla="*/ 1092200 h 1117600"/>
              <a:gd name="connisteX5" fmla="*/ 25400 w 50800"/>
              <a:gd name="connsiteY5" fmla="*/ 1117600 h 1117600"/>
              <a:gd name="connisteX6" fmla="*/ 25400 w 50800"/>
              <a:gd name="connsiteY6" fmla="*/ 1117600 h 1117600"/>
              <a:gd name="connisteX7" fmla="*/ 0 w 50800"/>
              <a:gd name="connsiteY7" fmla="*/ 1092200 h 1117600"/>
              <a:gd name="connisteX8" fmla="*/ 0 w 50800"/>
              <a:gd name="connsiteY8" fmla="*/ 25400 h 111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117600">
                <a:moveTo>
                  <a:pt x="0" y="25400"/>
                </a:moveTo>
                <a:cubicBezTo>
                  <a:pt x="0" y="11372"/>
                  <a:pt x="11372" y="0"/>
                  <a:pt x="25400" y="0"/>
                </a:cubicBezTo>
                <a:lnTo>
                  <a:pt x="25400" y="0"/>
                </a:lnTo>
                <a:cubicBezTo>
                  <a:pt x="39428" y="0"/>
                  <a:pt x="50800" y="11372"/>
                  <a:pt x="50800" y="25400"/>
                </a:cubicBezTo>
                <a:lnTo>
                  <a:pt x="50800" y="1092200"/>
                </a:lnTo>
                <a:cubicBezTo>
                  <a:pt x="50800" y="1106228"/>
                  <a:pt x="39428" y="1117600"/>
                  <a:pt x="25400" y="1117600"/>
                </a:cubicBezTo>
                <a:lnTo>
                  <a:pt x="25400" y="1117600"/>
                </a:lnTo>
                <a:cubicBezTo>
                  <a:pt x="11372" y="1117600"/>
                  <a:pt x="0" y="1106228"/>
                  <a:pt x="0" y="1092200"/>
                </a:cubicBezTo>
                <a:lnTo>
                  <a:pt x="0" y="254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r>
              <a:rPr lang="zh-CN" altLang="en-US" smtClean="0"/>
              <a:t> </a:t>
            </a:r>
            <a:endParaRPr lang="zh-CN" altLang="en-US" smtClean="0"/>
          </a:p>
        </p:txBody>
      </p:sp>
      <p:sp>
        <p:nvSpPr>
          <p:cNvPr id="20" name="文本占位符 19"/>
          <p:cNvSpPr>
            <a:spLocks noGrp="1"/>
          </p:cNvSpPr>
          <p:nvPr>
            <p:ph type="body" idx="16390" hasCustomPrompt="1"/>
            <p:custDataLst>
              <p:tags r:id="rId14"/>
            </p:custDataLst>
          </p:nvPr>
        </p:nvSpPr>
        <p:spPr>
          <a:xfrm>
            <a:off x="762000" y="5130800"/>
            <a:ext cx="6172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1" name="文本占位符 20"/>
          <p:cNvSpPr>
            <a:spLocks noGrp="1"/>
          </p:cNvSpPr>
          <p:nvPr>
            <p:ph type="body" idx="16391" hasCustomPrompt="1"/>
            <p:custDataLst>
              <p:tags r:id="rId15"/>
            </p:custDataLst>
          </p:nvPr>
        </p:nvSpPr>
        <p:spPr>
          <a:xfrm>
            <a:off x="762000" y="5638800"/>
            <a:ext cx="61722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正文页-10012_21">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lstStyle/>
          <a:p>
            <a:endParaRPr lang="zh-CN" altLang="en-US"/>
          </a:p>
        </p:txBody>
      </p:sp>
      <p:sp>
        <p:nvSpPr>
          <p:cNvPr id="10" name="灯片编号占位符 9"/>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12" name="内容占位符 11"/>
          <p:cNvSpPr>
            <a:spLocks noGrp="1"/>
          </p:cNvSpPr>
          <p:nvPr>
            <p:ph idx="16394" hasCustomPrompt="1"/>
            <p:custDataLst>
              <p:tags r:id="rId6"/>
            </p:custDataLst>
          </p:nvPr>
        </p:nvSpPr>
        <p:spPr>
          <a:xfrm>
            <a:off x="609600" y="1524000"/>
            <a:ext cx="5486400" cy="4724400"/>
          </a:xfrm>
          <a:custGeom>
            <a:avLst/>
            <a:gdLst>
              <a:gd name="connisteX0" fmla="*/ 0 w 5486400"/>
              <a:gd name="connsiteY0" fmla="*/ 203200 h 4724400"/>
              <a:gd name="connisteX1" fmla="*/ 203200 w 5486400"/>
              <a:gd name="connsiteY1" fmla="*/ 0 h 4724400"/>
              <a:gd name="connisteX2" fmla="*/ 5283200 w 5486400"/>
              <a:gd name="connsiteY2" fmla="*/ 0 h 4724400"/>
              <a:gd name="connisteX3" fmla="*/ 5486400 w 5486400"/>
              <a:gd name="connsiteY3" fmla="*/ 203200 h 4724400"/>
              <a:gd name="connisteX4" fmla="*/ 5486400 w 5486400"/>
              <a:gd name="connsiteY4" fmla="*/ 4521200 h 4724400"/>
              <a:gd name="connisteX5" fmla="*/ 5283200 w 5486400"/>
              <a:gd name="connsiteY5" fmla="*/ 4724400 h 4724400"/>
              <a:gd name="connisteX6" fmla="*/ 203200 w 5486400"/>
              <a:gd name="connsiteY6" fmla="*/ 4724400 h 4724400"/>
              <a:gd name="connisteX7" fmla="*/ 0 w 5486400"/>
              <a:gd name="connsiteY7" fmla="*/ 4521200 h 4724400"/>
              <a:gd name="connisteX8" fmla="*/ 0 w 5486400"/>
              <a:gd name="connsiteY8"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486400" h="4724400">
                <a:moveTo>
                  <a:pt x="0" y="203200"/>
                </a:moveTo>
                <a:cubicBezTo>
                  <a:pt x="0" y="90976"/>
                  <a:pt x="90976" y="0"/>
                  <a:pt x="203200" y="0"/>
                </a:cubicBezTo>
                <a:lnTo>
                  <a:pt x="5283200" y="0"/>
                </a:lnTo>
                <a:cubicBezTo>
                  <a:pt x="5395424" y="0"/>
                  <a:pt x="5486400" y="90976"/>
                  <a:pt x="5486400" y="203200"/>
                </a:cubicBezTo>
                <a:lnTo>
                  <a:pt x="5486400" y="4521200"/>
                </a:lnTo>
                <a:cubicBezTo>
                  <a:pt x="5486400" y="4633424"/>
                  <a:pt x="5395424" y="4724400"/>
                  <a:pt x="5283200" y="4724400"/>
                </a:cubicBezTo>
                <a:lnTo>
                  <a:pt x="203200" y="4724400"/>
                </a:lnTo>
                <a:cubicBezTo>
                  <a:pt x="90976" y="4724400"/>
                  <a:pt x="0" y="4633424"/>
                  <a:pt x="0" y="4521200"/>
                </a:cubicBezTo>
                <a:lnTo>
                  <a:pt x="0" y="203200"/>
                </a:lnTo>
                <a:close/>
              </a:path>
            </a:pathLst>
          </a:custGeom>
          <a:solidFill>
            <a:srgbClr val="DDDDDD"/>
          </a:solidFill>
          <a:ln>
            <a:noFill/>
          </a:ln>
        </p:spPr>
        <p:txBody>
          <a:bodyPr>
            <a:norm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文本占位符 12"/>
          <p:cNvSpPr>
            <a:spLocks noGrp="1"/>
          </p:cNvSpPr>
          <p:nvPr>
            <p:ph type="body" idx="16386" hasCustomPrompt="1"/>
            <p:custDataLst>
              <p:tags r:id="rId7"/>
            </p:custDataLst>
          </p:nvPr>
        </p:nvSpPr>
        <p:spPr>
          <a:xfrm>
            <a:off x="6553200" y="2184400"/>
            <a:ext cx="2286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14" name="文本占位符 13"/>
          <p:cNvSpPr>
            <a:spLocks noGrp="1"/>
          </p:cNvSpPr>
          <p:nvPr>
            <p:ph type="body" idx="16387" hasCustomPrompt="1"/>
            <p:custDataLst>
              <p:tags r:id="rId8"/>
            </p:custDataLst>
          </p:nvPr>
        </p:nvSpPr>
        <p:spPr>
          <a:xfrm>
            <a:off x="6553200" y="2743200"/>
            <a:ext cx="22860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5" name="文本占位符 14"/>
          <p:cNvSpPr>
            <a:spLocks noGrp="1"/>
          </p:cNvSpPr>
          <p:nvPr>
            <p:ph type="body" idx="16388" hasCustomPrompt="1"/>
            <p:custDataLst>
              <p:tags r:id="rId9"/>
            </p:custDataLst>
          </p:nvPr>
        </p:nvSpPr>
        <p:spPr>
          <a:xfrm>
            <a:off x="9296400" y="2184400"/>
            <a:ext cx="2286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16" name="文本占位符 15"/>
          <p:cNvSpPr>
            <a:spLocks noGrp="1"/>
          </p:cNvSpPr>
          <p:nvPr>
            <p:ph type="body" idx="16389" hasCustomPrompt="1"/>
            <p:custDataLst>
              <p:tags r:id="rId10"/>
            </p:custDataLst>
          </p:nvPr>
        </p:nvSpPr>
        <p:spPr>
          <a:xfrm>
            <a:off x="9296400" y="2743200"/>
            <a:ext cx="22860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7" name="文本占位符 16"/>
          <p:cNvSpPr>
            <a:spLocks noGrp="1"/>
          </p:cNvSpPr>
          <p:nvPr>
            <p:ph type="body" idx="16390" hasCustomPrompt="1"/>
            <p:custDataLst>
              <p:tags r:id="rId11"/>
            </p:custDataLst>
          </p:nvPr>
        </p:nvSpPr>
        <p:spPr>
          <a:xfrm>
            <a:off x="6553200" y="4114800"/>
            <a:ext cx="2286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18" name="文本占位符 17"/>
          <p:cNvSpPr>
            <a:spLocks noGrp="1"/>
          </p:cNvSpPr>
          <p:nvPr>
            <p:ph type="body" idx="16391" hasCustomPrompt="1"/>
            <p:custDataLst>
              <p:tags r:id="rId12"/>
            </p:custDataLst>
          </p:nvPr>
        </p:nvSpPr>
        <p:spPr>
          <a:xfrm>
            <a:off x="6553200" y="4673600"/>
            <a:ext cx="22860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9" name="文本占位符 18"/>
          <p:cNvSpPr>
            <a:spLocks noGrp="1"/>
          </p:cNvSpPr>
          <p:nvPr>
            <p:ph type="body" idx="16392" hasCustomPrompt="1"/>
            <p:custDataLst>
              <p:tags r:id="rId13"/>
            </p:custDataLst>
          </p:nvPr>
        </p:nvSpPr>
        <p:spPr>
          <a:xfrm>
            <a:off x="9296400" y="4114800"/>
            <a:ext cx="2286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20" name="文本占位符 19"/>
          <p:cNvSpPr>
            <a:spLocks noGrp="1"/>
          </p:cNvSpPr>
          <p:nvPr>
            <p:ph type="body" idx="16393" hasCustomPrompt="1"/>
            <p:custDataLst>
              <p:tags r:id="rId14"/>
            </p:custDataLst>
          </p:nvPr>
        </p:nvSpPr>
        <p:spPr>
          <a:xfrm>
            <a:off x="9296400" y="4673600"/>
            <a:ext cx="22860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正文页-48_8">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lstStyle/>
          <a:p>
            <a:endParaRPr lang="zh-CN" altLang="en-US"/>
          </a:p>
        </p:txBody>
      </p:sp>
      <p:sp>
        <p:nvSpPr>
          <p:cNvPr id="10" name="灯片编号占位符 9"/>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12" name="装饰  1"/>
          <p:cNvSpPr>
            <a:spLocks noGrp="1"/>
          </p:cNvSpPr>
          <p:nvPr>
            <p:ph type="body" idx="16392" hasCustomPrompt="1"/>
            <p:custDataLst>
              <p:tags r:id="rId6"/>
            </p:custDataLst>
          </p:nvPr>
        </p:nvSpPr>
        <p:spPr>
          <a:xfrm>
            <a:off x="609600" y="1524000"/>
            <a:ext cx="3454400" cy="4724400"/>
          </a:xfrm>
          <a:custGeom>
            <a:avLst/>
            <a:gdLst>
              <a:gd name="connisteX0" fmla="*/ 0 w 3454400"/>
              <a:gd name="connsiteY0" fmla="*/ 203200 h 4724400"/>
              <a:gd name="connisteX1" fmla="*/ 203200 w 3454400"/>
              <a:gd name="connsiteY1" fmla="*/ 0 h 4724400"/>
              <a:gd name="connisteX2" fmla="*/ 3251200 w 3454400"/>
              <a:gd name="connsiteY2" fmla="*/ 0 h 4724400"/>
              <a:gd name="connisteX3" fmla="*/ 3454400 w 3454400"/>
              <a:gd name="connsiteY3" fmla="*/ 203200 h 4724400"/>
              <a:gd name="connisteX4" fmla="*/ 3454400 w 3454400"/>
              <a:gd name="connsiteY4" fmla="*/ 4521200 h 4724400"/>
              <a:gd name="connisteX5" fmla="*/ 3251200 w 3454400"/>
              <a:gd name="connsiteY5" fmla="*/ 4724400 h 4724400"/>
              <a:gd name="connisteX6" fmla="*/ 203200 w 3454400"/>
              <a:gd name="connsiteY6" fmla="*/ 4724400 h 4724400"/>
              <a:gd name="connisteX7" fmla="*/ 0 w 3454400"/>
              <a:gd name="connsiteY7" fmla="*/ 4521200 h 4724400"/>
              <a:gd name="connisteX8" fmla="*/ 0 w 3454400"/>
              <a:gd name="connsiteY8"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3454400" h="4724400">
                <a:moveTo>
                  <a:pt x="0" y="203200"/>
                </a:moveTo>
                <a:cubicBezTo>
                  <a:pt x="0" y="90976"/>
                  <a:pt x="90976" y="0"/>
                  <a:pt x="203200" y="0"/>
                </a:cubicBezTo>
                <a:lnTo>
                  <a:pt x="3251200" y="0"/>
                </a:lnTo>
                <a:cubicBezTo>
                  <a:pt x="3363424" y="0"/>
                  <a:pt x="3454400" y="90976"/>
                  <a:pt x="3454400" y="203200"/>
                </a:cubicBezTo>
                <a:lnTo>
                  <a:pt x="3454400" y="4521200"/>
                </a:lnTo>
                <a:cubicBezTo>
                  <a:pt x="3454400" y="4633424"/>
                  <a:pt x="3363424" y="4724400"/>
                  <a:pt x="3251200" y="4724400"/>
                </a:cubicBezTo>
                <a:lnTo>
                  <a:pt x="203200" y="4724400"/>
                </a:lnTo>
                <a:cubicBezTo>
                  <a:pt x="90976" y="4724400"/>
                  <a:pt x="0" y="4633424"/>
                  <a:pt x="0" y="45212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图片占位符 12"/>
          <p:cNvSpPr>
            <a:spLocks noGrp="1"/>
          </p:cNvSpPr>
          <p:nvPr>
            <p:ph type="pic" idx="16393" hasCustomPrompt="1"/>
            <p:custDataLst>
              <p:tags r:id="rId7"/>
            </p:custDataLst>
          </p:nvPr>
        </p:nvSpPr>
        <p:spPr>
          <a:xfrm>
            <a:off x="914400" y="1828800"/>
            <a:ext cx="2844800" cy="2641600"/>
          </a:xfr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4" name="文本占位符 13"/>
          <p:cNvSpPr>
            <a:spLocks noGrp="1"/>
          </p:cNvSpPr>
          <p:nvPr>
            <p:ph type="body" idx="16386" hasCustomPrompt="1"/>
            <p:custDataLst>
              <p:tags r:id="rId8"/>
            </p:custDataLst>
          </p:nvPr>
        </p:nvSpPr>
        <p:spPr>
          <a:xfrm>
            <a:off x="914400" y="4775200"/>
            <a:ext cx="2844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15" name="文本占位符 14"/>
          <p:cNvSpPr>
            <a:spLocks noGrp="1"/>
          </p:cNvSpPr>
          <p:nvPr>
            <p:ph type="body" idx="16387" hasCustomPrompt="1"/>
            <p:custDataLst>
              <p:tags r:id="rId9"/>
            </p:custDataLst>
          </p:nvPr>
        </p:nvSpPr>
        <p:spPr>
          <a:xfrm>
            <a:off x="914400" y="5334000"/>
            <a:ext cx="28448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6" name="装饰  5"/>
          <p:cNvSpPr>
            <a:spLocks noGrp="1"/>
          </p:cNvSpPr>
          <p:nvPr>
            <p:ph type="body" idx="16394" hasCustomPrompt="1"/>
            <p:custDataLst>
              <p:tags r:id="rId10"/>
            </p:custDataLst>
          </p:nvPr>
        </p:nvSpPr>
        <p:spPr>
          <a:xfrm>
            <a:off x="4368800" y="1524000"/>
            <a:ext cx="3454400" cy="4724400"/>
          </a:xfrm>
          <a:custGeom>
            <a:avLst/>
            <a:gdLst>
              <a:gd name="connisteX0" fmla="*/ 0 w 3454400"/>
              <a:gd name="connsiteY0" fmla="*/ 203200 h 4724400"/>
              <a:gd name="connisteX1" fmla="*/ 203200 w 3454400"/>
              <a:gd name="connsiteY1" fmla="*/ 0 h 4724400"/>
              <a:gd name="connisteX2" fmla="*/ 3251200 w 3454400"/>
              <a:gd name="connsiteY2" fmla="*/ 0 h 4724400"/>
              <a:gd name="connisteX3" fmla="*/ 3454400 w 3454400"/>
              <a:gd name="connsiteY3" fmla="*/ 203200 h 4724400"/>
              <a:gd name="connisteX4" fmla="*/ 3454400 w 3454400"/>
              <a:gd name="connsiteY4" fmla="*/ 4521200 h 4724400"/>
              <a:gd name="connisteX5" fmla="*/ 3251200 w 3454400"/>
              <a:gd name="connsiteY5" fmla="*/ 4724400 h 4724400"/>
              <a:gd name="connisteX6" fmla="*/ 203200 w 3454400"/>
              <a:gd name="connsiteY6" fmla="*/ 4724400 h 4724400"/>
              <a:gd name="connisteX7" fmla="*/ 0 w 3454400"/>
              <a:gd name="connsiteY7" fmla="*/ 4521200 h 4724400"/>
              <a:gd name="connisteX8" fmla="*/ 0 w 3454400"/>
              <a:gd name="connsiteY8"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3454400" h="4724400">
                <a:moveTo>
                  <a:pt x="0" y="203200"/>
                </a:moveTo>
                <a:cubicBezTo>
                  <a:pt x="0" y="90976"/>
                  <a:pt x="90976" y="0"/>
                  <a:pt x="203200" y="0"/>
                </a:cubicBezTo>
                <a:lnTo>
                  <a:pt x="3251200" y="0"/>
                </a:lnTo>
                <a:cubicBezTo>
                  <a:pt x="3363424" y="0"/>
                  <a:pt x="3454400" y="90976"/>
                  <a:pt x="3454400" y="203200"/>
                </a:cubicBezTo>
                <a:lnTo>
                  <a:pt x="3454400" y="4521200"/>
                </a:lnTo>
                <a:cubicBezTo>
                  <a:pt x="3454400" y="4633424"/>
                  <a:pt x="3363424" y="4724400"/>
                  <a:pt x="3251200" y="4724400"/>
                </a:cubicBezTo>
                <a:lnTo>
                  <a:pt x="203200" y="4724400"/>
                </a:lnTo>
                <a:cubicBezTo>
                  <a:pt x="90976" y="4724400"/>
                  <a:pt x="0" y="4633424"/>
                  <a:pt x="0" y="45212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7" name="图片占位符 16"/>
          <p:cNvSpPr>
            <a:spLocks noGrp="1"/>
          </p:cNvSpPr>
          <p:nvPr>
            <p:ph type="pic" idx="16395" hasCustomPrompt="1"/>
            <p:custDataLst>
              <p:tags r:id="rId11"/>
            </p:custDataLst>
          </p:nvPr>
        </p:nvSpPr>
        <p:spPr>
          <a:xfrm>
            <a:off x="4673600" y="1828800"/>
            <a:ext cx="2844800" cy="2641600"/>
          </a:xfr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8" name="文本占位符 17"/>
          <p:cNvSpPr>
            <a:spLocks noGrp="1"/>
          </p:cNvSpPr>
          <p:nvPr>
            <p:ph type="body" idx="16388" hasCustomPrompt="1"/>
            <p:custDataLst>
              <p:tags r:id="rId12"/>
            </p:custDataLst>
          </p:nvPr>
        </p:nvSpPr>
        <p:spPr>
          <a:xfrm>
            <a:off x="4673600" y="4775200"/>
            <a:ext cx="2844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19" name="文本占位符 18"/>
          <p:cNvSpPr>
            <a:spLocks noGrp="1"/>
          </p:cNvSpPr>
          <p:nvPr>
            <p:ph type="body" idx="16389" hasCustomPrompt="1"/>
            <p:custDataLst>
              <p:tags r:id="rId13"/>
            </p:custDataLst>
          </p:nvPr>
        </p:nvSpPr>
        <p:spPr>
          <a:xfrm>
            <a:off x="4673600" y="5334000"/>
            <a:ext cx="28448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20" name="装饰  9"/>
          <p:cNvSpPr>
            <a:spLocks noGrp="1"/>
          </p:cNvSpPr>
          <p:nvPr>
            <p:ph type="body" idx="16396" hasCustomPrompt="1"/>
            <p:custDataLst>
              <p:tags r:id="rId14"/>
            </p:custDataLst>
          </p:nvPr>
        </p:nvSpPr>
        <p:spPr>
          <a:xfrm>
            <a:off x="8128000" y="1524000"/>
            <a:ext cx="3454400" cy="4724400"/>
          </a:xfrm>
          <a:custGeom>
            <a:avLst/>
            <a:gdLst>
              <a:gd name="connisteX0" fmla="*/ 0 w 3454400"/>
              <a:gd name="connsiteY0" fmla="*/ 203200 h 4724400"/>
              <a:gd name="connisteX1" fmla="*/ 203200 w 3454400"/>
              <a:gd name="connsiteY1" fmla="*/ 0 h 4724400"/>
              <a:gd name="connisteX2" fmla="*/ 3251200 w 3454400"/>
              <a:gd name="connsiteY2" fmla="*/ 0 h 4724400"/>
              <a:gd name="connisteX3" fmla="*/ 3454400 w 3454400"/>
              <a:gd name="connsiteY3" fmla="*/ 203200 h 4724400"/>
              <a:gd name="connisteX4" fmla="*/ 3454400 w 3454400"/>
              <a:gd name="connsiteY4" fmla="*/ 4521200 h 4724400"/>
              <a:gd name="connisteX5" fmla="*/ 3251200 w 3454400"/>
              <a:gd name="connsiteY5" fmla="*/ 4724400 h 4724400"/>
              <a:gd name="connisteX6" fmla="*/ 203200 w 3454400"/>
              <a:gd name="connsiteY6" fmla="*/ 4724400 h 4724400"/>
              <a:gd name="connisteX7" fmla="*/ 0 w 3454400"/>
              <a:gd name="connsiteY7" fmla="*/ 4521200 h 4724400"/>
              <a:gd name="connisteX8" fmla="*/ 0 w 3454400"/>
              <a:gd name="connsiteY8"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3454400" h="4724400">
                <a:moveTo>
                  <a:pt x="0" y="203200"/>
                </a:moveTo>
                <a:cubicBezTo>
                  <a:pt x="0" y="90976"/>
                  <a:pt x="90976" y="0"/>
                  <a:pt x="203200" y="0"/>
                </a:cubicBezTo>
                <a:lnTo>
                  <a:pt x="3251200" y="0"/>
                </a:lnTo>
                <a:cubicBezTo>
                  <a:pt x="3363424" y="0"/>
                  <a:pt x="3454400" y="90976"/>
                  <a:pt x="3454400" y="203200"/>
                </a:cubicBezTo>
                <a:lnTo>
                  <a:pt x="3454400" y="4521200"/>
                </a:lnTo>
                <a:cubicBezTo>
                  <a:pt x="3454400" y="4633424"/>
                  <a:pt x="3363424" y="4724400"/>
                  <a:pt x="3251200" y="4724400"/>
                </a:cubicBezTo>
                <a:lnTo>
                  <a:pt x="203200" y="4724400"/>
                </a:lnTo>
                <a:cubicBezTo>
                  <a:pt x="90976" y="4724400"/>
                  <a:pt x="0" y="4633424"/>
                  <a:pt x="0" y="45212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1" name="图片占位符 20"/>
          <p:cNvSpPr>
            <a:spLocks noGrp="1"/>
          </p:cNvSpPr>
          <p:nvPr>
            <p:ph type="pic" idx="16397" hasCustomPrompt="1"/>
            <p:custDataLst>
              <p:tags r:id="rId15"/>
            </p:custDataLst>
          </p:nvPr>
        </p:nvSpPr>
        <p:spPr>
          <a:xfrm>
            <a:off x="8432800" y="1828800"/>
            <a:ext cx="2844800" cy="2641600"/>
          </a:xfr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22" name="文本占位符 21"/>
          <p:cNvSpPr>
            <a:spLocks noGrp="1"/>
          </p:cNvSpPr>
          <p:nvPr>
            <p:ph type="body" idx="16390" hasCustomPrompt="1"/>
            <p:custDataLst>
              <p:tags r:id="rId16"/>
            </p:custDataLst>
          </p:nvPr>
        </p:nvSpPr>
        <p:spPr>
          <a:xfrm>
            <a:off x="8432800" y="4775200"/>
            <a:ext cx="2844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23" name="文本占位符 22"/>
          <p:cNvSpPr>
            <a:spLocks noGrp="1"/>
          </p:cNvSpPr>
          <p:nvPr>
            <p:ph type="body" idx="16391" hasCustomPrompt="1"/>
            <p:custDataLst>
              <p:tags r:id="rId17"/>
            </p:custDataLst>
          </p:nvPr>
        </p:nvSpPr>
        <p:spPr>
          <a:xfrm>
            <a:off x="8432800" y="5334000"/>
            <a:ext cx="28448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8" name="日期占位符 7"/>
          <p:cNvSpPr>
            <a:spLocks noGrp="1"/>
          </p:cNvSpPr>
          <p:nvPr>
            <p:ph type="dt" sz="half" idx="2"/>
            <p:custDataLst>
              <p:tags r:id="rId2"/>
            </p:custDataLst>
          </p:nvPr>
        </p:nvSpPr>
        <p:spPr>
          <a:xfrm>
            <a:off x="605155" y="6314440"/>
            <a:ext cx="2707005" cy="316865"/>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9" name="页脚占位符 8"/>
          <p:cNvSpPr>
            <a:spLocks noGrp="1"/>
          </p:cNvSpPr>
          <p:nvPr>
            <p:ph type="ftr" sz="quarter" idx="3"/>
            <p:custDataLst>
              <p:tags r:id="rId3"/>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10" name="灯片编号占位符 9"/>
          <p:cNvSpPr>
            <a:spLocks noGrp="1"/>
          </p:cNvSpPr>
          <p:nvPr>
            <p:ph type="sldNum" sz="quarter" idx="4"/>
            <p:custDataLst>
              <p:tags r:id="rId4"/>
            </p:custDataLst>
          </p:nvPr>
        </p:nvSpPr>
        <p:spPr>
          <a:xfrm>
            <a:off x="8877300" y="6314440"/>
            <a:ext cx="2711450" cy="316865"/>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正文页-10003_15">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lstStyle/>
          <a:p>
            <a:endParaRPr lang="zh-CN" altLang="en-US"/>
          </a:p>
        </p:txBody>
      </p:sp>
      <p:sp>
        <p:nvSpPr>
          <p:cNvPr id="10" name="灯片编号占位符 9"/>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12" name="文本占位符 11"/>
          <p:cNvSpPr>
            <a:spLocks noGrp="1"/>
          </p:cNvSpPr>
          <p:nvPr>
            <p:ph type="body" idx="16386" hasCustomPrompt="1"/>
            <p:custDataLst>
              <p:tags r:id="rId6"/>
            </p:custDataLst>
          </p:nvPr>
        </p:nvSpPr>
        <p:spPr>
          <a:xfrm>
            <a:off x="609600" y="1930400"/>
            <a:ext cx="3454400" cy="406400"/>
          </a:xfrm>
          <a:noFill/>
        </p:spPr>
        <p:txBody>
          <a:bodyPr lIns="0" tIns="0" rIns="0" bIns="0" anchor="t">
            <a:normAutofit/>
          </a:bodyPr>
          <a:lstStyle>
            <a:lvl1pPr marL="0" indent="0" algn="ctr">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3" name="装饰  2"/>
          <p:cNvSpPr>
            <a:spLocks noGrp="1"/>
          </p:cNvSpPr>
          <p:nvPr>
            <p:ph type="body" idx="16392" hasCustomPrompt="1"/>
            <p:custDataLst>
              <p:tags r:id="rId7"/>
            </p:custDataLst>
          </p:nvPr>
        </p:nvSpPr>
        <p:spPr>
          <a:xfrm>
            <a:off x="609600" y="2489200"/>
            <a:ext cx="3454400" cy="3352800"/>
          </a:xfrm>
          <a:custGeom>
            <a:avLst/>
            <a:gdLst>
              <a:gd name="connisteX0" fmla="*/ 0 w 3454400"/>
              <a:gd name="connsiteY0" fmla="*/ 203200 h 3352800"/>
              <a:gd name="connisteX1" fmla="*/ 203200 w 3454400"/>
              <a:gd name="connsiteY1" fmla="*/ 0 h 3352800"/>
              <a:gd name="connisteX2" fmla="*/ 3251200 w 3454400"/>
              <a:gd name="connsiteY2" fmla="*/ 0 h 3352800"/>
              <a:gd name="connisteX3" fmla="*/ 3454400 w 3454400"/>
              <a:gd name="connsiteY3" fmla="*/ 203200 h 3352800"/>
              <a:gd name="connisteX4" fmla="*/ 3454400 w 3454400"/>
              <a:gd name="connsiteY4" fmla="*/ 3149600 h 3352800"/>
              <a:gd name="connisteX5" fmla="*/ 3251200 w 3454400"/>
              <a:gd name="connsiteY5" fmla="*/ 3352800 h 3352800"/>
              <a:gd name="connisteX6" fmla="*/ 203200 w 3454400"/>
              <a:gd name="connsiteY6" fmla="*/ 3352800 h 3352800"/>
              <a:gd name="connisteX7" fmla="*/ 0 w 3454400"/>
              <a:gd name="connsiteY7" fmla="*/ 3149600 h 3352800"/>
              <a:gd name="connisteX8" fmla="*/ 0 w 3454400"/>
              <a:gd name="connsiteY8" fmla="*/ 203200 h 3352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3454400" h="3352800">
                <a:moveTo>
                  <a:pt x="0" y="203200"/>
                </a:moveTo>
                <a:cubicBezTo>
                  <a:pt x="0" y="90976"/>
                  <a:pt x="90976" y="0"/>
                  <a:pt x="203200" y="0"/>
                </a:cubicBezTo>
                <a:lnTo>
                  <a:pt x="3251200" y="0"/>
                </a:lnTo>
                <a:cubicBezTo>
                  <a:pt x="3363424" y="0"/>
                  <a:pt x="3454400" y="90976"/>
                  <a:pt x="3454400" y="203200"/>
                </a:cubicBezTo>
                <a:lnTo>
                  <a:pt x="3454400" y="3149600"/>
                </a:lnTo>
                <a:cubicBezTo>
                  <a:pt x="3454400" y="3261824"/>
                  <a:pt x="3363424" y="3352800"/>
                  <a:pt x="3251200" y="3352800"/>
                </a:cubicBezTo>
                <a:lnTo>
                  <a:pt x="203200" y="3352800"/>
                </a:lnTo>
                <a:cubicBezTo>
                  <a:pt x="90976" y="3352800"/>
                  <a:pt x="0" y="3261824"/>
                  <a:pt x="0" y="31496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4" name="文本占位符 13"/>
          <p:cNvSpPr>
            <a:spLocks noGrp="1"/>
          </p:cNvSpPr>
          <p:nvPr>
            <p:ph type="body" idx="16387" hasCustomPrompt="1"/>
            <p:custDataLst>
              <p:tags r:id="rId8"/>
            </p:custDataLst>
          </p:nvPr>
        </p:nvSpPr>
        <p:spPr>
          <a:xfrm>
            <a:off x="914400" y="3251200"/>
            <a:ext cx="2844800" cy="18288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5" name="文本占位符 14"/>
          <p:cNvSpPr>
            <a:spLocks noGrp="1"/>
          </p:cNvSpPr>
          <p:nvPr>
            <p:ph type="body" idx="16388" hasCustomPrompt="1"/>
            <p:custDataLst>
              <p:tags r:id="rId9"/>
            </p:custDataLst>
          </p:nvPr>
        </p:nvSpPr>
        <p:spPr>
          <a:xfrm>
            <a:off x="4368800" y="1930400"/>
            <a:ext cx="3454400" cy="406400"/>
          </a:xfrm>
          <a:noFill/>
        </p:spPr>
        <p:txBody>
          <a:bodyPr lIns="0" tIns="0" rIns="0" bIns="0" anchor="t">
            <a:normAutofit/>
          </a:bodyPr>
          <a:lstStyle>
            <a:lvl1pPr marL="0" indent="0" algn="ctr">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6" name="装饰  5"/>
          <p:cNvSpPr>
            <a:spLocks noGrp="1"/>
          </p:cNvSpPr>
          <p:nvPr>
            <p:ph type="body" idx="16393" hasCustomPrompt="1"/>
            <p:custDataLst>
              <p:tags r:id="rId10"/>
            </p:custDataLst>
          </p:nvPr>
        </p:nvSpPr>
        <p:spPr>
          <a:xfrm>
            <a:off x="4368800" y="2489200"/>
            <a:ext cx="3454400" cy="3352800"/>
          </a:xfrm>
          <a:custGeom>
            <a:avLst/>
            <a:gdLst>
              <a:gd name="connisteX0" fmla="*/ 0 w 3454400"/>
              <a:gd name="connsiteY0" fmla="*/ 203200 h 3352800"/>
              <a:gd name="connisteX1" fmla="*/ 203200 w 3454400"/>
              <a:gd name="connsiteY1" fmla="*/ 0 h 3352800"/>
              <a:gd name="connisteX2" fmla="*/ 3251200 w 3454400"/>
              <a:gd name="connsiteY2" fmla="*/ 0 h 3352800"/>
              <a:gd name="connisteX3" fmla="*/ 3454400 w 3454400"/>
              <a:gd name="connsiteY3" fmla="*/ 203200 h 3352800"/>
              <a:gd name="connisteX4" fmla="*/ 3454400 w 3454400"/>
              <a:gd name="connsiteY4" fmla="*/ 3149600 h 3352800"/>
              <a:gd name="connisteX5" fmla="*/ 3251200 w 3454400"/>
              <a:gd name="connsiteY5" fmla="*/ 3352800 h 3352800"/>
              <a:gd name="connisteX6" fmla="*/ 203200 w 3454400"/>
              <a:gd name="connsiteY6" fmla="*/ 3352800 h 3352800"/>
              <a:gd name="connisteX7" fmla="*/ 0 w 3454400"/>
              <a:gd name="connsiteY7" fmla="*/ 3149600 h 3352800"/>
              <a:gd name="connisteX8" fmla="*/ 0 w 3454400"/>
              <a:gd name="connsiteY8" fmla="*/ 203200 h 3352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3454400" h="3352800">
                <a:moveTo>
                  <a:pt x="0" y="203200"/>
                </a:moveTo>
                <a:cubicBezTo>
                  <a:pt x="0" y="90976"/>
                  <a:pt x="90976" y="0"/>
                  <a:pt x="203200" y="0"/>
                </a:cubicBezTo>
                <a:lnTo>
                  <a:pt x="3251200" y="0"/>
                </a:lnTo>
                <a:cubicBezTo>
                  <a:pt x="3363424" y="0"/>
                  <a:pt x="3454400" y="90976"/>
                  <a:pt x="3454400" y="203200"/>
                </a:cubicBezTo>
                <a:lnTo>
                  <a:pt x="3454400" y="3149600"/>
                </a:lnTo>
                <a:cubicBezTo>
                  <a:pt x="3454400" y="3261824"/>
                  <a:pt x="3363424" y="3352800"/>
                  <a:pt x="3251200" y="3352800"/>
                </a:cubicBezTo>
                <a:lnTo>
                  <a:pt x="203200" y="3352800"/>
                </a:lnTo>
                <a:cubicBezTo>
                  <a:pt x="90976" y="3352800"/>
                  <a:pt x="0" y="3261824"/>
                  <a:pt x="0" y="31496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7" name="文本占位符 16"/>
          <p:cNvSpPr>
            <a:spLocks noGrp="1"/>
          </p:cNvSpPr>
          <p:nvPr>
            <p:ph type="body" idx="16389" hasCustomPrompt="1"/>
            <p:custDataLst>
              <p:tags r:id="rId11"/>
            </p:custDataLst>
          </p:nvPr>
        </p:nvSpPr>
        <p:spPr>
          <a:xfrm>
            <a:off x="4673600" y="3251200"/>
            <a:ext cx="2844800" cy="18288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8" name="文本占位符 17"/>
          <p:cNvSpPr>
            <a:spLocks noGrp="1"/>
          </p:cNvSpPr>
          <p:nvPr>
            <p:ph type="body" idx="16390" hasCustomPrompt="1"/>
            <p:custDataLst>
              <p:tags r:id="rId12"/>
            </p:custDataLst>
          </p:nvPr>
        </p:nvSpPr>
        <p:spPr>
          <a:xfrm>
            <a:off x="8128000" y="1930400"/>
            <a:ext cx="3454400" cy="406400"/>
          </a:xfrm>
          <a:noFill/>
        </p:spPr>
        <p:txBody>
          <a:bodyPr lIns="0" tIns="0" rIns="0" bIns="0" anchor="t">
            <a:normAutofit/>
          </a:bodyPr>
          <a:lstStyle>
            <a:lvl1pPr marL="0" indent="0" algn="ctr">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9" name="装饰  8"/>
          <p:cNvSpPr>
            <a:spLocks noGrp="1"/>
          </p:cNvSpPr>
          <p:nvPr>
            <p:ph type="body" idx="16394" hasCustomPrompt="1"/>
            <p:custDataLst>
              <p:tags r:id="rId13"/>
            </p:custDataLst>
          </p:nvPr>
        </p:nvSpPr>
        <p:spPr>
          <a:xfrm>
            <a:off x="8128000" y="2489200"/>
            <a:ext cx="3454400" cy="3352800"/>
          </a:xfrm>
          <a:custGeom>
            <a:avLst/>
            <a:gdLst>
              <a:gd name="connisteX0" fmla="*/ 0 w 3454400"/>
              <a:gd name="connsiteY0" fmla="*/ 203200 h 3352800"/>
              <a:gd name="connisteX1" fmla="*/ 203200 w 3454400"/>
              <a:gd name="connsiteY1" fmla="*/ 0 h 3352800"/>
              <a:gd name="connisteX2" fmla="*/ 3251200 w 3454400"/>
              <a:gd name="connsiteY2" fmla="*/ 0 h 3352800"/>
              <a:gd name="connisteX3" fmla="*/ 3454400 w 3454400"/>
              <a:gd name="connsiteY3" fmla="*/ 203200 h 3352800"/>
              <a:gd name="connisteX4" fmla="*/ 3454400 w 3454400"/>
              <a:gd name="connsiteY4" fmla="*/ 3149600 h 3352800"/>
              <a:gd name="connisteX5" fmla="*/ 3251200 w 3454400"/>
              <a:gd name="connsiteY5" fmla="*/ 3352800 h 3352800"/>
              <a:gd name="connisteX6" fmla="*/ 203200 w 3454400"/>
              <a:gd name="connsiteY6" fmla="*/ 3352800 h 3352800"/>
              <a:gd name="connisteX7" fmla="*/ 0 w 3454400"/>
              <a:gd name="connsiteY7" fmla="*/ 3149600 h 3352800"/>
              <a:gd name="connisteX8" fmla="*/ 0 w 3454400"/>
              <a:gd name="connsiteY8" fmla="*/ 203200 h 3352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3454400" h="3352800">
                <a:moveTo>
                  <a:pt x="0" y="203200"/>
                </a:moveTo>
                <a:cubicBezTo>
                  <a:pt x="0" y="90976"/>
                  <a:pt x="90976" y="0"/>
                  <a:pt x="203200" y="0"/>
                </a:cubicBezTo>
                <a:lnTo>
                  <a:pt x="3251200" y="0"/>
                </a:lnTo>
                <a:cubicBezTo>
                  <a:pt x="3363424" y="0"/>
                  <a:pt x="3454400" y="90976"/>
                  <a:pt x="3454400" y="203200"/>
                </a:cubicBezTo>
                <a:lnTo>
                  <a:pt x="3454400" y="3149600"/>
                </a:lnTo>
                <a:cubicBezTo>
                  <a:pt x="3454400" y="3261824"/>
                  <a:pt x="3363424" y="3352800"/>
                  <a:pt x="3251200" y="3352800"/>
                </a:cubicBezTo>
                <a:lnTo>
                  <a:pt x="203200" y="3352800"/>
                </a:lnTo>
                <a:cubicBezTo>
                  <a:pt x="90976" y="3352800"/>
                  <a:pt x="0" y="3261824"/>
                  <a:pt x="0" y="31496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0" name="文本占位符 19"/>
          <p:cNvSpPr>
            <a:spLocks noGrp="1"/>
          </p:cNvSpPr>
          <p:nvPr>
            <p:ph type="body" idx="16391" hasCustomPrompt="1"/>
            <p:custDataLst>
              <p:tags r:id="rId14"/>
            </p:custDataLst>
          </p:nvPr>
        </p:nvSpPr>
        <p:spPr>
          <a:xfrm>
            <a:off x="8432800" y="3251200"/>
            <a:ext cx="2844800" cy="18288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正文页-10007_34">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lstStyle/>
          <a:p>
            <a:endParaRPr lang="zh-CN" altLang="en-US"/>
          </a:p>
        </p:txBody>
      </p:sp>
      <p:sp>
        <p:nvSpPr>
          <p:cNvPr id="10" name="灯片编号占位符 9"/>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12" name="文本占位符 11"/>
          <p:cNvSpPr>
            <a:spLocks noGrp="1"/>
          </p:cNvSpPr>
          <p:nvPr>
            <p:ph type="body" idx="16386" hasCustomPrompt="1"/>
            <p:custDataLst>
              <p:tags r:id="rId6"/>
            </p:custDataLst>
          </p:nvPr>
        </p:nvSpPr>
        <p:spPr>
          <a:xfrm>
            <a:off x="609600" y="1879600"/>
            <a:ext cx="3352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3" name="文本占位符 12"/>
          <p:cNvSpPr>
            <a:spLocks noGrp="1"/>
          </p:cNvSpPr>
          <p:nvPr>
            <p:ph type="body" idx="16387" hasCustomPrompt="1"/>
            <p:custDataLst>
              <p:tags r:id="rId7"/>
            </p:custDataLst>
          </p:nvPr>
        </p:nvSpPr>
        <p:spPr>
          <a:xfrm>
            <a:off x="609600" y="2438400"/>
            <a:ext cx="33528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4" name="文本占位符 13"/>
          <p:cNvSpPr>
            <a:spLocks noGrp="1"/>
          </p:cNvSpPr>
          <p:nvPr>
            <p:ph type="body" idx="16388" hasCustomPrompt="1"/>
            <p:custDataLst>
              <p:tags r:id="rId8"/>
            </p:custDataLst>
          </p:nvPr>
        </p:nvSpPr>
        <p:spPr>
          <a:xfrm>
            <a:off x="4419600" y="1879600"/>
            <a:ext cx="3352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5" name="文本占位符 14"/>
          <p:cNvSpPr>
            <a:spLocks noGrp="1"/>
          </p:cNvSpPr>
          <p:nvPr>
            <p:ph type="body" idx="16389" hasCustomPrompt="1"/>
            <p:custDataLst>
              <p:tags r:id="rId9"/>
            </p:custDataLst>
          </p:nvPr>
        </p:nvSpPr>
        <p:spPr>
          <a:xfrm>
            <a:off x="4419600" y="2438400"/>
            <a:ext cx="33528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6" name="文本占位符 15"/>
          <p:cNvSpPr>
            <a:spLocks noGrp="1"/>
          </p:cNvSpPr>
          <p:nvPr>
            <p:ph type="body" idx="16390" hasCustomPrompt="1"/>
            <p:custDataLst>
              <p:tags r:id="rId10"/>
            </p:custDataLst>
          </p:nvPr>
        </p:nvSpPr>
        <p:spPr>
          <a:xfrm>
            <a:off x="8229600" y="1879600"/>
            <a:ext cx="3352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7" name="文本占位符 16"/>
          <p:cNvSpPr>
            <a:spLocks noGrp="1"/>
          </p:cNvSpPr>
          <p:nvPr>
            <p:ph type="body" idx="16391" hasCustomPrompt="1"/>
            <p:custDataLst>
              <p:tags r:id="rId11"/>
            </p:custDataLst>
          </p:nvPr>
        </p:nvSpPr>
        <p:spPr>
          <a:xfrm>
            <a:off x="8229600" y="2438400"/>
            <a:ext cx="33528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8" name="文本占位符 17"/>
          <p:cNvSpPr>
            <a:spLocks noGrp="1"/>
          </p:cNvSpPr>
          <p:nvPr>
            <p:ph type="body" idx="16392" hasCustomPrompt="1"/>
            <p:custDataLst>
              <p:tags r:id="rId12"/>
            </p:custDataLst>
          </p:nvPr>
        </p:nvSpPr>
        <p:spPr>
          <a:xfrm>
            <a:off x="609600" y="4114800"/>
            <a:ext cx="3352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9" name="文本占位符 18"/>
          <p:cNvSpPr>
            <a:spLocks noGrp="1"/>
          </p:cNvSpPr>
          <p:nvPr>
            <p:ph type="body" idx="16393" hasCustomPrompt="1"/>
            <p:custDataLst>
              <p:tags r:id="rId13"/>
            </p:custDataLst>
          </p:nvPr>
        </p:nvSpPr>
        <p:spPr>
          <a:xfrm>
            <a:off x="609600" y="4673600"/>
            <a:ext cx="33528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20" name="文本占位符 19"/>
          <p:cNvSpPr>
            <a:spLocks noGrp="1"/>
          </p:cNvSpPr>
          <p:nvPr>
            <p:ph type="body" idx="16394" hasCustomPrompt="1"/>
            <p:custDataLst>
              <p:tags r:id="rId14"/>
            </p:custDataLst>
          </p:nvPr>
        </p:nvSpPr>
        <p:spPr>
          <a:xfrm>
            <a:off x="4419600" y="4114800"/>
            <a:ext cx="3352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1" name="文本占位符 20"/>
          <p:cNvSpPr>
            <a:spLocks noGrp="1"/>
          </p:cNvSpPr>
          <p:nvPr>
            <p:ph type="body" idx="16395" hasCustomPrompt="1"/>
            <p:custDataLst>
              <p:tags r:id="rId15"/>
            </p:custDataLst>
          </p:nvPr>
        </p:nvSpPr>
        <p:spPr>
          <a:xfrm>
            <a:off x="4419600" y="4673600"/>
            <a:ext cx="33528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22" name="文本占位符 21"/>
          <p:cNvSpPr>
            <a:spLocks noGrp="1"/>
          </p:cNvSpPr>
          <p:nvPr>
            <p:ph type="body" idx="16396" hasCustomPrompt="1"/>
            <p:custDataLst>
              <p:tags r:id="rId16"/>
            </p:custDataLst>
          </p:nvPr>
        </p:nvSpPr>
        <p:spPr>
          <a:xfrm>
            <a:off x="8229600" y="4114800"/>
            <a:ext cx="3352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3" name="文本占位符 22"/>
          <p:cNvSpPr>
            <a:spLocks noGrp="1"/>
          </p:cNvSpPr>
          <p:nvPr>
            <p:ph type="body" idx="16397" hasCustomPrompt="1"/>
            <p:custDataLst>
              <p:tags r:id="rId17"/>
            </p:custDataLst>
          </p:nvPr>
        </p:nvSpPr>
        <p:spPr>
          <a:xfrm>
            <a:off x="8229600" y="4673600"/>
            <a:ext cx="33528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正文页-61_37">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lstStyle/>
          <a:p>
            <a:endParaRPr lang="zh-CN" altLang="en-US"/>
          </a:p>
        </p:txBody>
      </p:sp>
      <p:sp>
        <p:nvSpPr>
          <p:cNvPr id="10" name="灯片编号占位符 9"/>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12" name="内容占位符 11"/>
          <p:cNvSpPr>
            <a:spLocks noGrp="1"/>
          </p:cNvSpPr>
          <p:nvPr>
            <p:ph idx="16390" hasCustomPrompt="1"/>
            <p:custDataLst>
              <p:tags r:id="rId6"/>
            </p:custDataLst>
          </p:nvPr>
        </p:nvSpPr>
        <p:spPr>
          <a:xfrm>
            <a:off x="6096000" y="1524000"/>
            <a:ext cx="5486400" cy="4724400"/>
          </a:xfrm>
          <a:custGeom>
            <a:avLst/>
            <a:gdLst>
              <a:gd name="connisteX0" fmla="*/ 0 w 5486400"/>
              <a:gd name="connsiteY0" fmla="*/ 0 h 4724400"/>
              <a:gd name="connisteX1" fmla="*/ 5283200 w 5486400"/>
              <a:gd name="connsiteY1" fmla="*/ 0 h 4724400"/>
              <a:gd name="connisteX2" fmla="*/ 5486400 w 5486400"/>
              <a:gd name="connsiteY2" fmla="*/ 203200 h 4724400"/>
              <a:gd name="connisteX3" fmla="*/ 5486400 w 5486400"/>
              <a:gd name="connsiteY3" fmla="*/ 4521200 h 4724400"/>
              <a:gd name="connisteX4" fmla="*/ 5283200 w 5486400"/>
              <a:gd name="connsiteY4" fmla="*/ 4724400 h 4724400"/>
              <a:gd name="connisteX5" fmla="*/ 0 w 5486400"/>
              <a:gd name="connsiteY5" fmla="*/ 4724400 h 4724400"/>
              <a:gd name="connisteX6" fmla="*/ 0 w 5486400"/>
              <a:gd name="connsiteY6" fmla="*/ 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5486400" h="4724400">
                <a:moveTo>
                  <a:pt x="0" y="0"/>
                </a:moveTo>
                <a:lnTo>
                  <a:pt x="5283200" y="0"/>
                </a:lnTo>
                <a:cubicBezTo>
                  <a:pt x="5395424" y="0"/>
                  <a:pt x="5486400" y="90976"/>
                  <a:pt x="5486400" y="203200"/>
                </a:cubicBezTo>
                <a:lnTo>
                  <a:pt x="5486400" y="4521200"/>
                </a:lnTo>
                <a:cubicBezTo>
                  <a:pt x="5486400" y="4633424"/>
                  <a:pt x="5395424" y="4724400"/>
                  <a:pt x="5283200" y="4724400"/>
                </a:cubicBezTo>
                <a:lnTo>
                  <a:pt x="0" y="4724400"/>
                </a:lnTo>
                <a:lnTo>
                  <a:pt x="0" y="0"/>
                </a:lnTo>
                <a:close/>
              </a:path>
            </a:pathLst>
          </a:custGeom>
          <a:solidFill>
            <a:srgbClr val="DDDDDD"/>
          </a:solidFill>
          <a:ln>
            <a:noFill/>
          </a:ln>
        </p:spPr>
        <p:txBody>
          <a:bodyPr>
            <a:norm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装饰  2"/>
          <p:cNvSpPr>
            <a:spLocks noGrp="1"/>
          </p:cNvSpPr>
          <p:nvPr>
            <p:ph type="body" idx="16391" hasCustomPrompt="1"/>
            <p:custDataLst>
              <p:tags r:id="rId7"/>
            </p:custDataLst>
          </p:nvPr>
        </p:nvSpPr>
        <p:spPr>
          <a:xfrm>
            <a:off x="609600" y="1524000"/>
            <a:ext cx="5486400" cy="4724400"/>
          </a:xfrm>
          <a:custGeom>
            <a:avLst/>
            <a:gdLst>
              <a:gd name="connisteX0" fmla="*/ 0 w 5486400"/>
              <a:gd name="connsiteY0" fmla="*/ 203200 h 4724400"/>
              <a:gd name="connisteX1" fmla="*/ 203200 w 5486400"/>
              <a:gd name="connsiteY1" fmla="*/ 0 h 4724400"/>
              <a:gd name="connisteX2" fmla="*/ 5486400 w 5486400"/>
              <a:gd name="connsiteY2" fmla="*/ 0 h 4724400"/>
              <a:gd name="connisteX3" fmla="*/ 5486400 w 5486400"/>
              <a:gd name="connsiteY3" fmla="*/ 4724400 h 4724400"/>
              <a:gd name="connisteX4" fmla="*/ 203200 w 5486400"/>
              <a:gd name="connsiteY4" fmla="*/ 4724400 h 4724400"/>
              <a:gd name="connisteX5" fmla="*/ 0 w 5486400"/>
              <a:gd name="connsiteY5" fmla="*/ 4521200 h 4724400"/>
              <a:gd name="connisteX6" fmla="*/ 0 w 5486400"/>
              <a:gd name="connsiteY6"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5486400" h="4724400">
                <a:moveTo>
                  <a:pt x="0" y="203200"/>
                </a:moveTo>
                <a:cubicBezTo>
                  <a:pt x="0" y="90976"/>
                  <a:pt x="90976" y="0"/>
                  <a:pt x="203200" y="0"/>
                </a:cubicBezTo>
                <a:lnTo>
                  <a:pt x="5486400" y="0"/>
                </a:lnTo>
                <a:lnTo>
                  <a:pt x="5486400" y="4724400"/>
                </a:lnTo>
                <a:lnTo>
                  <a:pt x="203200" y="4724400"/>
                </a:lnTo>
                <a:cubicBezTo>
                  <a:pt x="90976" y="4724400"/>
                  <a:pt x="0" y="4633424"/>
                  <a:pt x="0" y="4521200"/>
                </a:cubicBezTo>
                <a:lnTo>
                  <a:pt x="0" y="2032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4" name="文本占位符 13"/>
          <p:cNvSpPr>
            <a:spLocks noGrp="1"/>
          </p:cNvSpPr>
          <p:nvPr>
            <p:ph type="body" idx="16386" hasCustomPrompt="1"/>
            <p:custDataLst>
              <p:tags r:id="rId8"/>
            </p:custDataLst>
          </p:nvPr>
        </p:nvSpPr>
        <p:spPr>
          <a:xfrm>
            <a:off x="1066800" y="3352800"/>
            <a:ext cx="2057400" cy="304800"/>
          </a:xfrm>
          <a:noFill/>
        </p:spPr>
        <p:txBody>
          <a:bodyPr lIns="0" tIns="0" rIns="0" bIns="0" anchor="t">
            <a:normAutofit/>
          </a:bodyPr>
          <a:lstStyle>
            <a:lvl1pPr marL="0" indent="0" algn="l">
              <a:lnSpc>
                <a:spcPct val="125000"/>
              </a:lnSpc>
              <a:spcBef>
                <a:spcPct val="0"/>
              </a:spcBef>
              <a:spcAft>
                <a:spcPct val="0"/>
              </a:spcAft>
              <a:buNone/>
              <a:defRPr sz="1600" b="0" spc="0">
                <a:solidFill>
                  <a:srgbClr val="FFFFFF"/>
                </a:solidFill>
              </a:defRPr>
            </a:lvl1pPr>
          </a:lstStyle>
          <a:p>
            <a:pPr lvl="0"/>
            <a:r>
              <a:rPr lang="zh-CN" altLang="en-US" smtClean="0"/>
              <a:t>单击此处添加项正文</a:t>
            </a:r>
            <a:endParaRPr lang="zh-CN" altLang="en-US" smtClean="0"/>
          </a:p>
        </p:txBody>
      </p:sp>
      <p:sp>
        <p:nvSpPr>
          <p:cNvPr id="15" name="文本占位符 14"/>
          <p:cNvSpPr>
            <a:spLocks noGrp="1"/>
          </p:cNvSpPr>
          <p:nvPr>
            <p:ph type="body" idx="16387" hasCustomPrompt="1"/>
            <p:custDataLst>
              <p:tags r:id="rId9"/>
            </p:custDataLst>
          </p:nvPr>
        </p:nvSpPr>
        <p:spPr>
          <a:xfrm>
            <a:off x="3581400" y="3352800"/>
            <a:ext cx="2057400" cy="304800"/>
          </a:xfrm>
          <a:noFill/>
        </p:spPr>
        <p:txBody>
          <a:bodyPr lIns="0" tIns="0" rIns="0" bIns="0" anchor="t">
            <a:normAutofit/>
          </a:bodyPr>
          <a:lstStyle>
            <a:lvl1pPr marL="0" indent="0" algn="l">
              <a:lnSpc>
                <a:spcPct val="125000"/>
              </a:lnSpc>
              <a:spcBef>
                <a:spcPct val="0"/>
              </a:spcBef>
              <a:spcAft>
                <a:spcPct val="0"/>
              </a:spcAft>
              <a:buNone/>
              <a:defRPr sz="1600" b="0" spc="0">
                <a:solidFill>
                  <a:srgbClr val="FFFFFF"/>
                </a:solidFill>
              </a:defRPr>
            </a:lvl1pPr>
          </a:lstStyle>
          <a:p>
            <a:pPr lvl="0"/>
            <a:r>
              <a:rPr lang="zh-CN" altLang="en-US" smtClean="0"/>
              <a:t>单击此处添加项正文</a:t>
            </a:r>
            <a:endParaRPr lang="zh-CN" altLang="en-US" smtClean="0"/>
          </a:p>
        </p:txBody>
      </p:sp>
      <p:sp>
        <p:nvSpPr>
          <p:cNvPr id="16" name="文本占位符 15"/>
          <p:cNvSpPr>
            <a:spLocks noGrp="1"/>
          </p:cNvSpPr>
          <p:nvPr>
            <p:ph type="body" idx="16388" hasCustomPrompt="1"/>
            <p:custDataLst>
              <p:tags r:id="rId10"/>
            </p:custDataLst>
          </p:nvPr>
        </p:nvSpPr>
        <p:spPr>
          <a:xfrm>
            <a:off x="1066800" y="4114800"/>
            <a:ext cx="2057400" cy="304800"/>
          </a:xfrm>
          <a:noFill/>
        </p:spPr>
        <p:txBody>
          <a:bodyPr lIns="0" tIns="0" rIns="0" bIns="0" anchor="t">
            <a:normAutofit/>
          </a:bodyPr>
          <a:lstStyle>
            <a:lvl1pPr marL="0" indent="0" algn="l">
              <a:lnSpc>
                <a:spcPct val="125000"/>
              </a:lnSpc>
              <a:spcBef>
                <a:spcPct val="0"/>
              </a:spcBef>
              <a:spcAft>
                <a:spcPct val="0"/>
              </a:spcAft>
              <a:buNone/>
              <a:defRPr sz="1600" b="0" spc="0">
                <a:solidFill>
                  <a:srgbClr val="FFFFFF"/>
                </a:solidFill>
              </a:defRPr>
            </a:lvl1pPr>
          </a:lstStyle>
          <a:p>
            <a:pPr lvl="0"/>
            <a:r>
              <a:rPr lang="zh-CN" altLang="en-US" smtClean="0"/>
              <a:t>单击此处添加项正文</a:t>
            </a:r>
            <a:endParaRPr lang="zh-CN" altLang="en-US" smtClean="0"/>
          </a:p>
        </p:txBody>
      </p:sp>
      <p:sp>
        <p:nvSpPr>
          <p:cNvPr id="17" name="文本占位符 16"/>
          <p:cNvSpPr>
            <a:spLocks noGrp="1"/>
          </p:cNvSpPr>
          <p:nvPr>
            <p:ph type="body" idx="16389" hasCustomPrompt="1"/>
            <p:custDataLst>
              <p:tags r:id="rId11"/>
            </p:custDataLst>
          </p:nvPr>
        </p:nvSpPr>
        <p:spPr>
          <a:xfrm>
            <a:off x="3581400" y="4114800"/>
            <a:ext cx="2057400" cy="304800"/>
          </a:xfrm>
          <a:noFill/>
        </p:spPr>
        <p:txBody>
          <a:bodyPr lIns="0" tIns="0" rIns="0" bIns="0" anchor="t">
            <a:normAutofit/>
          </a:bodyPr>
          <a:lstStyle>
            <a:lvl1pPr marL="0" indent="0" algn="l">
              <a:lnSpc>
                <a:spcPct val="125000"/>
              </a:lnSpc>
              <a:spcBef>
                <a:spcPct val="0"/>
              </a:spcBef>
              <a:spcAft>
                <a:spcPct val="0"/>
              </a:spcAft>
              <a:buNone/>
              <a:defRPr sz="1600" b="0" spc="0">
                <a:solidFill>
                  <a:srgbClr val="FFFFFF"/>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正文页-10004_18">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lstStyle/>
          <a:p>
            <a:endParaRPr lang="zh-CN" altLang="en-US"/>
          </a:p>
        </p:txBody>
      </p:sp>
      <p:sp>
        <p:nvSpPr>
          <p:cNvPr id="10" name="灯片编号占位符 9"/>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12" name="装饰  1"/>
          <p:cNvSpPr>
            <a:spLocks noGrp="1"/>
          </p:cNvSpPr>
          <p:nvPr>
            <p:ph type="body" idx="16392" hasCustomPrompt="1"/>
            <p:custDataLst>
              <p:tags r:id="rId6"/>
            </p:custDataLst>
          </p:nvPr>
        </p:nvSpPr>
        <p:spPr>
          <a:xfrm>
            <a:off x="609600" y="1524000"/>
            <a:ext cx="3454400" cy="4724400"/>
          </a:xfrm>
          <a:custGeom>
            <a:avLst/>
            <a:gdLst>
              <a:gd name="connisteX0" fmla="*/ 0 w 3454400"/>
              <a:gd name="connsiteY0" fmla="*/ 203200 h 4724400"/>
              <a:gd name="connisteX1" fmla="*/ 203200 w 3454400"/>
              <a:gd name="connsiteY1" fmla="*/ 0 h 4724400"/>
              <a:gd name="connisteX2" fmla="*/ 3251200 w 3454400"/>
              <a:gd name="connsiteY2" fmla="*/ 0 h 4724400"/>
              <a:gd name="connisteX3" fmla="*/ 3454400 w 3454400"/>
              <a:gd name="connsiteY3" fmla="*/ 203200 h 4724400"/>
              <a:gd name="connisteX4" fmla="*/ 3454400 w 3454400"/>
              <a:gd name="connsiteY4" fmla="*/ 4521200 h 4724400"/>
              <a:gd name="connisteX5" fmla="*/ 3251200 w 3454400"/>
              <a:gd name="connsiteY5" fmla="*/ 4724400 h 4724400"/>
              <a:gd name="connisteX6" fmla="*/ 203200 w 3454400"/>
              <a:gd name="connsiteY6" fmla="*/ 4724400 h 4724400"/>
              <a:gd name="connisteX7" fmla="*/ 0 w 3454400"/>
              <a:gd name="connsiteY7" fmla="*/ 4521200 h 4724400"/>
              <a:gd name="connisteX8" fmla="*/ 0 w 3454400"/>
              <a:gd name="connsiteY8"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3454400" h="4724400">
                <a:moveTo>
                  <a:pt x="0" y="203200"/>
                </a:moveTo>
                <a:cubicBezTo>
                  <a:pt x="0" y="90976"/>
                  <a:pt x="90976" y="0"/>
                  <a:pt x="203200" y="0"/>
                </a:cubicBezTo>
                <a:lnTo>
                  <a:pt x="3251200" y="0"/>
                </a:lnTo>
                <a:cubicBezTo>
                  <a:pt x="3363424" y="0"/>
                  <a:pt x="3454400" y="90976"/>
                  <a:pt x="3454400" y="203200"/>
                </a:cubicBezTo>
                <a:lnTo>
                  <a:pt x="3454400" y="4521200"/>
                </a:lnTo>
                <a:cubicBezTo>
                  <a:pt x="3454400" y="4633424"/>
                  <a:pt x="3363424" y="4724400"/>
                  <a:pt x="3251200" y="4724400"/>
                </a:cubicBezTo>
                <a:lnTo>
                  <a:pt x="203200" y="4724400"/>
                </a:lnTo>
                <a:cubicBezTo>
                  <a:pt x="90976" y="4724400"/>
                  <a:pt x="0" y="4633424"/>
                  <a:pt x="0" y="45212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文本占位符 12"/>
          <p:cNvSpPr>
            <a:spLocks noGrp="1"/>
          </p:cNvSpPr>
          <p:nvPr>
            <p:ph type="body" idx="16386" hasCustomPrompt="1"/>
            <p:custDataLst>
              <p:tags r:id="rId7"/>
            </p:custDataLst>
          </p:nvPr>
        </p:nvSpPr>
        <p:spPr>
          <a:xfrm>
            <a:off x="914400" y="1778000"/>
            <a:ext cx="2844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14" name="文本占位符 13"/>
          <p:cNvSpPr>
            <a:spLocks noGrp="1"/>
          </p:cNvSpPr>
          <p:nvPr>
            <p:ph type="body" idx="16387" hasCustomPrompt="1"/>
            <p:custDataLst>
              <p:tags r:id="rId8"/>
            </p:custDataLst>
          </p:nvPr>
        </p:nvSpPr>
        <p:spPr>
          <a:xfrm>
            <a:off x="914400" y="2336800"/>
            <a:ext cx="2844800" cy="3657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5" name="装饰  4"/>
          <p:cNvSpPr>
            <a:spLocks noGrp="1"/>
          </p:cNvSpPr>
          <p:nvPr>
            <p:ph type="body" idx="16393" hasCustomPrompt="1"/>
            <p:custDataLst>
              <p:tags r:id="rId9"/>
            </p:custDataLst>
          </p:nvPr>
        </p:nvSpPr>
        <p:spPr>
          <a:xfrm>
            <a:off x="4368800" y="1524000"/>
            <a:ext cx="3454400" cy="4724400"/>
          </a:xfrm>
          <a:custGeom>
            <a:avLst/>
            <a:gdLst>
              <a:gd name="connisteX0" fmla="*/ 0 w 3454400"/>
              <a:gd name="connsiteY0" fmla="*/ 203200 h 4724400"/>
              <a:gd name="connisteX1" fmla="*/ 203200 w 3454400"/>
              <a:gd name="connsiteY1" fmla="*/ 0 h 4724400"/>
              <a:gd name="connisteX2" fmla="*/ 3251200 w 3454400"/>
              <a:gd name="connsiteY2" fmla="*/ 0 h 4724400"/>
              <a:gd name="connisteX3" fmla="*/ 3454400 w 3454400"/>
              <a:gd name="connsiteY3" fmla="*/ 203200 h 4724400"/>
              <a:gd name="connisteX4" fmla="*/ 3454400 w 3454400"/>
              <a:gd name="connsiteY4" fmla="*/ 4521200 h 4724400"/>
              <a:gd name="connisteX5" fmla="*/ 3251200 w 3454400"/>
              <a:gd name="connsiteY5" fmla="*/ 4724400 h 4724400"/>
              <a:gd name="connisteX6" fmla="*/ 203200 w 3454400"/>
              <a:gd name="connsiteY6" fmla="*/ 4724400 h 4724400"/>
              <a:gd name="connisteX7" fmla="*/ 0 w 3454400"/>
              <a:gd name="connsiteY7" fmla="*/ 4521200 h 4724400"/>
              <a:gd name="connisteX8" fmla="*/ 0 w 3454400"/>
              <a:gd name="connsiteY8"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3454400" h="4724400">
                <a:moveTo>
                  <a:pt x="0" y="203200"/>
                </a:moveTo>
                <a:cubicBezTo>
                  <a:pt x="0" y="90976"/>
                  <a:pt x="90976" y="0"/>
                  <a:pt x="203200" y="0"/>
                </a:cubicBezTo>
                <a:lnTo>
                  <a:pt x="3251200" y="0"/>
                </a:lnTo>
                <a:cubicBezTo>
                  <a:pt x="3363424" y="0"/>
                  <a:pt x="3454400" y="90976"/>
                  <a:pt x="3454400" y="203200"/>
                </a:cubicBezTo>
                <a:lnTo>
                  <a:pt x="3454400" y="4521200"/>
                </a:lnTo>
                <a:cubicBezTo>
                  <a:pt x="3454400" y="4633424"/>
                  <a:pt x="3363424" y="4724400"/>
                  <a:pt x="3251200" y="4724400"/>
                </a:cubicBezTo>
                <a:lnTo>
                  <a:pt x="203200" y="4724400"/>
                </a:lnTo>
                <a:cubicBezTo>
                  <a:pt x="90976" y="4724400"/>
                  <a:pt x="0" y="4633424"/>
                  <a:pt x="0" y="45212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6" name="文本占位符 15"/>
          <p:cNvSpPr>
            <a:spLocks noGrp="1"/>
          </p:cNvSpPr>
          <p:nvPr>
            <p:ph type="body" idx="16388" hasCustomPrompt="1"/>
            <p:custDataLst>
              <p:tags r:id="rId10"/>
            </p:custDataLst>
          </p:nvPr>
        </p:nvSpPr>
        <p:spPr>
          <a:xfrm>
            <a:off x="4673600" y="1778000"/>
            <a:ext cx="2844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17" name="文本占位符 16"/>
          <p:cNvSpPr>
            <a:spLocks noGrp="1"/>
          </p:cNvSpPr>
          <p:nvPr>
            <p:ph type="body" idx="16389" hasCustomPrompt="1"/>
            <p:custDataLst>
              <p:tags r:id="rId11"/>
            </p:custDataLst>
          </p:nvPr>
        </p:nvSpPr>
        <p:spPr>
          <a:xfrm>
            <a:off x="4673600" y="2336800"/>
            <a:ext cx="2844800" cy="3657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8" name="装饰  7"/>
          <p:cNvSpPr>
            <a:spLocks noGrp="1"/>
          </p:cNvSpPr>
          <p:nvPr>
            <p:ph type="body" idx="16394" hasCustomPrompt="1"/>
            <p:custDataLst>
              <p:tags r:id="rId12"/>
            </p:custDataLst>
          </p:nvPr>
        </p:nvSpPr>
        <p:spPr>
          <a:xfrm>
            <a:off x="8128000" y="1524000"/>
            <a:ext cx="3454400" cy="4724400"/>
          </a:xfrm>
          <a:custGeom>
            <a:avLst/>
            <a:gdLst>
              <a:gd name="connisteX0" fmla="*/ 0 w 3454400"/>
              <a:gd name="connsiteY0" fmla="*/ 203200 h 4724400"/>
              <a:gd name="connisteX1" fmla="*/ 203200 w 3454400"/>
              <a:gd name="connsiteY1" fmla="*/ 0 h 4724400"/>
              <a:gd name="connisteX2" fmla="*/ 3251200 w 3454400"/>
              <a:gd name="connsiteY2" fmla="*/ 0 h 4724400"/>
              <a:gd name="connisteX3" fmla="*/ 3454400 w 3454400"/>
              <a:gd name="connsiteY3" fmla="*/ 203200 h 4724400"/>
              <a:gd name="connisteX4" fmla="*/ 3454400 w 3454400"/>
              <a:gd name="connsiteY4" fmla="*/ 4521200 h 4724400"/>
              <a:gd name="connisteX5" fmla="*/ 3251200 w 3454400"/>
              <a:gd name="connsiteY5" fmla="*/ 4724400 h 4724400"/>
              <a:gd name="connisteX6" fmla="*/ 203200 w 3454400"/>
              <a:gd name="connsiteY6" fmla="*/ 4724400 h 4724400"/>
              <a:gd name="connisteX7" fmla="*/ 0 w 3454400"/>
              <a:gd name="connsiteY7" fmla="*/ 4521200 h 4724400"/>
              <a:gd name="connisteX8" fmla="*/ 0 w 3454400"/>
              <a:gd name="connsiteY8"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3454400" h="4724400">
                <a:moveTo>
                  <a:pt x="0" y="203200"/>
                </a:moveTo>
                <a:cubicBezTo>
                  <a:pt x="0" y="90976"/>
                  <a:pt x="90976" y="0"/>
                  <a:pt x="203200" y="0"/>
                </a:cubicBezTo>
                <a:lnTo>
                  <a:pt x="3251200" y="0"/>
                </a:lnTo>
                <a:cubicBezTo>
                  <a:pt x="3363424" y="0"/>
                  <a:pt x="3454400" y="90976"/>
                  <a:pt x="3454400" y="203200"/>
                </a:cubicBezTo>
                <a:lnTo>
                  <a:pt x="3454400" y="4521200"/>
                </a:lnTo>
                <a:cubicBezTo>
                  <a:pt x="3454400" y="4633424"/>
                  <a:pt x="3363424" y="4724400"/>
                  <a:pt x="3251200" y="4724400"/>
                </a:cubicBezTo>
                <a:lnTo>
                  <a:pt x="203200" y="4724400"/>
                </a:lnTo>
                <a:cubicBezTo>
                  <a:pt x="90976" y="4724400"/>
                  <a:pt x="0" y="4633424"/>
                  <a:pt x="0" y="45212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9" name="文本占位符 18"/>
          <p:cNvSpPr>
            <a:spLocks noGrp="1"/>
          </p:cNvSpPr>
          <p:nvPr>
            <p:ph type="body" idx="16390" hasCustomPrompt="1"/>
            <p:custDataLst>
              <p:tags r:id="rId13"/>
            </p:custDataLst>
          </p:nvPr>
        </p:nvSpPr>
        <p:spPr>
          <a:xfrm>
            <a:off x="8432800" y="1778000"/>
            <a:ext cx="2844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20" name="文本占位符 19"/>
          <p:cNvSpPr>
            <a:spLocks noGrp="1"/>
          </p:cNvSpPr>
          <p:nvPr>
            <p:ph type="body" idx="16391" hasCustomPrompt="1"/>
            <p:custDataLst>
              <p:tags r:id="rId14"/>
            </p:custDataLst>
          </p:nvPr>
        </p:nvSpPr>
        <p:spPr>
          <a:xfrm>
            <a:off x="8432800" y="2336800"/>
            <a:ext cx="2844800" cy="3657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正文页-60_4">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lstStyle/>
          <a:p>
            <a:endParaRPr lang="zh-CN" altLang="en-US"/>
          </a:p>
        </p:txBody>
      </p:sp>
      <p:sp>
        <p:nvSpPr>
          <p:cNvPr id="10" name="灯片编号占位符 9"/>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12" name="内容占位符 11"/>
          <p:cNvSpPr>
            <a:spLocks noGrp="1"/>
          </p:cNvSpPr>
          <p:nvPr>
            <p:ph idx="16388" hasCustomPrompt="1"/>
            <p:custDataLst>
              <p:tags r:id="rId6"/>
            </p:custDataLst>
          </p:nvPr>
        </p:nvSpPr>
        <p:spPr>
          <a:xfrm>
            <a:off x="609600" y="1524000"/>
            <a:ext cx="6934200" cy="4724400"/>
          </a:xfrm>
          <a:custGeom>
            <a:avLst/>
            <a:gdLst>
              <a:gd name="connisteX0" fmla="*/ 0 w 6934200"/>
              <a:gd name="connsiteY0" fmla="*/ 203200 h 4724400"/>
              <a:gd name="connisteX1" fmla="*/ 203200 w 6934200"/>
              <a:gd name="connsiteY1" fmla="*/ 0 h 4724400"/>
              <a:gd name="connisteX2" fmla="*/ 6934200 w 6934200"/>
              <a:gd name="connsiteY2" fmla="*/ 0 h 4724400"/>
              <a:gd name="connisteX3" fmla="*/ 6934200 w 6934200"/>
              <a:gd name="connsiteY3" fmla="*/ 4724400 h 4724400"/>
              <a:gd name="connisteX4" fmla="*/ 203200 w 6934200"/>
              <a:gd name="connsiteY4" fmla="*/ 4724400 h 4724400"/>
              <a:gd name="connisteX5" fmla="*/ 0 w 6934200"/>
              <a:gd name="connsiteY5" fmla="*/ 4521200 h 4724400"/>
              <a:gd name="connisteX6" fmla="*/ 0 w 6934200"/>
              <a:gd name="connsiteY6"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6934200" h="4724400">
                <a:moveTo>
                  <a:pt x="0" y="203200"/>
                </a:moveTo>
                <a:cubicBezTo>
                  <a:pt x="0" y="90976"/>
                  <a:pt x="90976" y="0"/>
                  <a:pt x="203200" y="0"/>
                </a:cubicBezTo>
                <a:lnTo>
                  <a:pt x="6934200" y="0"/>
                </a:lnTo>
                <a:lnTo>
                  <a:pt x="6934200" y="4724400"/>
                </a:lnTo>
                <a:lnTo>
                  <a:pt x="203200" y="4724400"/>
                </a:lnTo>
                <a:cubicBezTo>
                  <a:pt x="90976" y="4724400"/>
                  <a:pt x="0" y="4633424"/>
                  <a:pt x="0" y="45212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marL="0" indent="0">
              <a:buNone/>
              <a:defRPr/>
            </a:lvl5pPr>
          </a:lstStyle>
          <a:p>
            <a:pPr lvl="4"/>
            <a:r>
              <a:rPr lang="zh-CN" altLang="en-US" smtClean="0"/>
              <a:t> </a:t>
            </a:r>
            <a:endParaRPr lang="zh-CN" altLang="en-US" smtClean="0"/>
          </a:p>
        </p:txBody>
      </p:sp>
      <p:sp>
        <p:nvSpPr>
          <p:cNvPr id="13" name="装饰  2"/>
          <p:cNvSpPr>
            <a:spLocks noGrp="1"/>
          </p:cNvSpPr>
          <p:nvPr>
            <p:ph type="body" idx="16389" hasCustomPrompt="1"/>
            <p:custDataLst>
              <p:tags r:id="rId7"/>
            </p:custDataLst>
          </p:nvPr>
        </p:nvSpPr>
        <p:spPr>
          <a:xfrm>
            <a:off x="7543800" y="1524000"/>
            <a:ext cx="4038600" cy="4724400"/>
          </a:xfrm>
          <a:custGeom>
            <a:avLst/>
            <a:gdLst>
              <a:gd name="connisteX0" fmla="*/ 0 w 4038600"/>
              <a:gd name="connsiteY0" fmla="*/ 0 h 4724400"/>
              <a:gd name="connisteX1" fmla="*/ 3835400 w 4038600"/>
              <a:gd name="connsiteY1" fmla="*/ 0 h 4724400"/>
              <a:gd name="connisteX2" fmla="*/ 4038600 w 4038600"/>
              <a:gd name="connsiteY2" fmla="*/ 203200 h 4724400"/>
              <a:gd name="connisteX3" fmla="*/ 4038600 w 4038600"/>
              <a:gd name="connsiteY3" fmla="*/ 4521200 h 4724400"/>
              <a:gd name="connisteX4" fmla="*/ 3835400 w 4038600"/>
              <a:gd name="connsiteY4" fmla="*/ 4724400 h 4724400"/>
              <a:gd name="connisteX5" fmla="*/ 0 w 4038600"/>
              <a:gd name="connsiteY5" fmla="*/ 4724400 h 4724400"/>
              <a:gd name="connisteX6" fmla="*/ 0 w 4038600"/>
              <a:gd name="connsiteY6" fmla="*/ 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4038600" h="4724400">
                <a:moveTo>
                  <a:pt x="0" y="0"/>
                </a:moveTo>
                <a:lnTo>
                  <a:pt x="3835400" y="0"/>
                </a:lnTo>
                <a:cubicBezTo>
                  <a:pt x="3947624" y="0"/>
                  <a:pt x="4038600" y="90976"/>
                  <a:pt x="4038600" y="203200"/>
                </a:cubicBezTo>
                <a:lnTo>
                  <a:pt x="4038600" y="4521200"/>
                </a:lnTo>
                <a:cubicBezTo>
                  <a:pt x="4038600" y="4633424"/>
                  <a:pt x="3947624" y="4724400"/>
                  <a:pt x="3835400" y="4724400"/>
                </a:cubicBezTo>
                <a:lnTo>
                  <a:pt x="0" y="4724400"/>
                </a:lnTo>
                <a:lnTo>
                  <a:pt x="0" y="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marL="0" indent="0">
              <a:buNone/>
              <a:defRPr/>
            </a:lvl5pPr>
          </a:lstStyle>
          <a:p>
            <a:pPr lvl="4"/>
            <a:r>
              <a:rPr lang="zh-CN" altLang="en-US" smtClean="0"/>
              <a:t> </a:t>
            </a:r>
            <a:endParaRPr lang="zh-CN" altLang="en-US" smtClean="0"/>
          </a:p>
        </p:txBody>
      </p:sp>
      <p:sp>
        <p:nvSpPr>
          <p:cNvPr id="14" name="文本占位符 13"/>
          <p:cNvSpPr>
            <a:spLocks noGrp="1"/>
          </p:cNvSpPr>
          <p:nvPr>
            <p:ph type="body" idx="16386" hasCustomPrompt="1"/>
            <p:custDataLst>
              <p:tags r:id="rId8"/>
            </p:custDataLst>
          </p:nvPr>
        </p:nvSpPr>
        <p:spPr>
          <a:xfrm>
            <a:off x="8001000" y="2997200"/>
            <a:ext cx="3124200" cy="406400"/>
          </a:xfrm>
          <a:noFill/>
        </p:spPr>
        <p:txBody>
          <a:bodyPr lIns="0" tIns="0" rIns="0" bIns="0" anchor="t">
            <a:normAutofit/>
          </a:bodyPr>
          <a:lstStyle>
            <a:lvl1pPr marL="0" indent="0" algn="l">
              <a:lnSpc>
                <a:spcPct val="111000"/>
              </a:lnSpc>
              <a:buNone/>
              <a:defRPr sz="2400" b="0" spc="0">
                <a:solidFill>
                  <a:schemeClr val="tx1"/>
                </a:solidFill>
              </a:defRPr>
            </a:lvl1pPr>
            <a:lvl5pPr marL="0" indent="0" algn="l">
              <a:lnSpc>
                <a:spcPct val="111000"/>
              </a:lnSpc>
              <a:spcBef>
                <a:spcPct val="0"/>
              </a:spcBef>
              <a:spcAft>
                <a:spcPct val="0"/>
              </a:spcAft>
              <a:buNone/>
              <a:defRPr/>
            </a:lvl5pPr>
          </a:lstStyle>
          <a:p>
            <a:pPr lvl="0"/>
            <a:r>
              <a:rPr lang="zh-CN" altLang="en-US" smtClean="0"/>
              <a:t>单击此处添加项标题</a:t>
            </a:r>
            <a:endParaRPr lang="zh-CN" altLang="en-US" smtClean="0"/>
          </a:p>
        </p:txBody>
      </p:sp>
      <p:sp>
        <p:nvSpPr>
          <p:cNvPr id="15" name="文本占位符 14"/>
          <p:cNvSpPr>
            <a:spLocks noGrp="1"/>
          </p:cNvSpPr>
          <p:nvPr>
            <p:ph type="body" idx="16387" hasCustomPrompt="1"/>
            <p:custDataLst>
              <p:tags r:id="rId9"/>
            </p:custDataLst>
          </p:nvPr>
        </p:nvSpPr>
        <p:spPr>
          <a:xfrm>
            <a:off x="8001000" y="3556000"/>
            <a:ext cx="3124200" cy="1219200"/>
          </a:xfrm>
          <a:noFill/>
        </p:spPr>
        <p:txBody>
          <a:bodyPr lIns="0" tIns="0" rIns="0" bIns="0" anchor="t">
            <a:normAutofit/>
          </a:bodyPr>
          <a:lstStyle>
            <a:lvl1pPr marL="0" indent="0" algn="l">
              <a:lnSpc>
                <a:spcPct val="125000"/>
              </a:lnSpc>
              <a:buNone/>
              <a:defRPr sz="1600" b="0" spc="0">
                <a:solidFill>
                  <a:schemeClr val="tx1"/>
                </a:solidFill>
              </a:defRPr>
            </a:lvl1pPr>
            <a:lvl5pPr marL="0" indent="0" algn="l">
              <a:lnSpc>
                <a:spcPct val="125000"/>
              </a:lnSpc>
              <a:spcBef>
                <a:spcPct val="0"/>
              </a:spcBef>
              <a:spcAft>
                <a:spcPct val="0"/>
              </a:spcAft>
              <a:buNone/>
              <a:defRPr/>
            </a:lvl5pPr>
          </a:lstStyle>
          <a:p>
            <a:pPr lvl="0"/>
            <a:r>
              <a:rPr lang="zh-CN" altLang="en-US" smtClean="0"/>
              <a:t>单击此处添加正文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正文页-53_17">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lstStyle/>
          <a:p>
            <a:endParaRPr lang="zh-CN" altLang="en-US"/>
          </a:p>
        </p:txBody>
      </p:sp>
      <p:sp>
        <p:nvSpPr>
          <p:cNvPr id="10" name="灯片编号占位符 9"/>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12" name="装饰  1"/>
          <p:cNvSpPr>
            <a:spLocks noGrp="1"/>
          </p:cNvSpPr>
          <p:nvPr>
            <p:ph type="body" idx="16394" hasCustomPrompt="1"/>
            <p:custDataLst>
              <p:tags r:id="rId6"/>
            </p:custDataLst>
          </p:nvPr>
        </p:nvSpPr>
        <p:spPr>
          <a:xfrm>
            <a:off x="609600" y="3860800"/>
            <a:ext cx="2514600" cy="2387600"/>
          </a:xfrm>
          <a:custGeom>
            <a:avLst/>
            <a:gdLst>
              <a:gd name="connisteX0" fmla="*/ 0 w 2514600"/>
              <a:gd name="connsiteY0" fmla="*/ 0 h 2387600"/>
              <a:gd name="connisteX1" fmla="*/ 2514600 w 2514600"/>
              <a:gd name="connsiteY1" fmla="*/ 0 h 2387600"/>
              <a:gd name="connisteX2" fmla="*/ 2514600 w 2514600"/>
              <a:gd name="connsiteY2" fmla="*/ 2184400 h 2387600"/>
              <a:gd name="connisteX3" fmla="*/ 2311400 w 2514600"/>
              <a:gd name="connsiteY3" fmla="*/ 2387600 h 2387600"/>
              <a:gd name="connisteX4" fmla="*/ 203200 w 2514600"/>
              <a:gd name="connsiteY4" fmla="*/ 2387600 h 2387600"/>
              <a:gd name="connisteX5" fmla="*/ 0 w 2514600"/>
              <a:gd name="connsiteY5" fmla="*/ 2184400 h 2387600"/>
              <a:gd name="connisteX6" fmla="*/ 0 w 2514600"/>
              <a:gd name="connsiteY6" fmla="*/ 0 h 238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2514600" h="2387600">
                <a:moveTo>
                  <a:pt x="0" y="0"/>
                </a:moveTo>
                <a:lnTo>
                  <a:pt x="2514600" y="0"/>
                </a:lnTo>
                <a:lnTo>
                  <a:pt x="2514600" y="2184400"/>
                </a:lnTo>
                <a:cubicBezTo>
                  <a:pt x="2514600" y="2296624"/>
                  <a:pt x="2423624" y="2387600"/>
                  <a:pt x="2311400" y="2387600"/>
                </a:cubicBezTo>
                <a:lnTo>
                  <a:pt x="203200" y="2387600"/>
                </a:lnTo>
                <a:cubicBezTo>
                  <a:pt x="90976" y="2387600"/>
                  <a:pt x="0" y="2296624"/>
                  <a:pt x="0" y="2184400"/>
                </a:cubicBezTo>
                <a:lnTo>
                  <a:pt x="0" y="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图片占位符 12"/>
          <p:cNvSpPr>
            <a:spLocks noGrp="1"/>
          </p:cNvSpPr>
          <p:nvPr>
            <p:ph type="pic" idx="16395" hasCustomPrompt="1"/>
            <p:custDataLst>
              <p:tags r:id="rId7"/>
            </p:custDataLst>
          </p:nvPr>
        </p:nvSpPr>
        <p:spPr>
          <a:xfrm>
            <a:off x="609600" y="1524000"/>
            <a:ext cx="2514600" cy="2336800"/>
          </a:xfrm>
          <a:custGeom>
            <a:avLst/>
            <a:gdLst>
              <a:gd name="connisteX0" fmla="*/ 0 w 2514600"/>
              <a:gd name="connsiteY0" fmla="*/ 203200 h 2336800"/>
              <a:gd name="connisteX1" fmla="*/ 203200 w 2514600"/>
              <a:gd name="connsiteY1" fmla="*/ 0 h 2336800"/>
              <a:gd name="connisteX2" fmla="*/ 2311400 w 2514600"/>
              <a:gd name="connsiteY2" fmla="*/ 0 h 2336800"/>
              <a:gd name="connisteX3" fmla="*/ 2514600 w 2514600"/>
              <a:gd name="connsiteY3" fmla="*/ 203200 h 2336800"/>
              <a:gd name="connisteX4" fmla="*/ 2514600 w 2514600"/>
              <a:gd name="connsiteY4" fmla="*/ 2336800 h 2336800"/>
              <a:gd name="connisteX5" fmla="*/ 0 w 2514600"/>
              <a:gd name="connsiteY5" fmla="*/ 2336800 h 2336800"/>
              <a:gd name="connisteX6" fmla="*/ 0 w 2514600"/>
              <a:gd name="connsiteY6" fmla="*/ 203200 h 2336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2514600" h="2336800">
                <a:moveTo>
                  <a:pt x="0" y="203200"/>
                </a:moveTo>
                <a:cubicBezTo>
                  <a:pt x="0" y="90976"/>
                  <a:pt x="90976" y="0"/>
                  <a:pt x="203200" y="0"/>
                </a:cubicBezTo>
                <a:lnTo>
                  <a:pt x="2311400" y="0"/>
                </a:lnTo>
                <a:cubicBezTo>
                  <a:pt x="2423624" y="0"/>
                  <a:pt x="2514600" y="90976"/>
                  <a:pt x="2514600" y="203200"/>
                </a:cubicBezTo>
                <a:lnTo>
                  <a:pt x="2514600" y="2336800"/>
                </a:lnTo>
                <a:lnTo>
                  <a:pt x="0" y="2336800"/>
                </a:ln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4" name="文本占位符 13"/>
          <p:cNvSpPr>
            <a:spLocks noGrp="1"/>
          </p:cNvSpPr>
          <p:nvPr>
            <p:ph type="body" idx="16386" hasCustomPrompt="1"/>
            <p:custDataLst>
              <p:tags r:id="rId8"/>
            </p:custDataLst>
          </p:nvPr>
        </p:nvSpPr>
        <p:spPr>
          <a:xfrm>
            <a:off x="914400" y="4064000"/>
            <a:ext cx="1905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15" name="文本占位符 14"/>
          <p:cNvSpPr>
            <a:spLocks noGrp="1"/>
          </p:cNvSpPr>
          <p:nvPr>
            <p:ph type="body" idx="16387" hasCustomPrompt="1"/>
            <p:custDataLst>
              <p:tags r:id="rId9"/>
            </p:custDataLst>
          </p:nvPr>
        </p:nvSpPr>
        <p:spPr>
          <a:xfrm>
            <a:off x="914400" y="4521200"/>
            <a:ext cx="19050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6" name="装饰  5"/>
          <p:cNvSpPr>
            <a:spLocks noGrp="1"/>
          </p:cNvSpPr>
          <p:nvPr>
            <p:ph type="body" idx="16396" hasCustomPrompt="1"/>
            <p:custDataLst>
              <p:tags r:id="rId10"/>
            </p:custDataLst>
          </p:nvPr>
        </p:nvSpPr>
        <p:spPr>
          <a:xfrm>
            <a:off x="3429000" y="3860800"/>
            <a:ext cx="2514600" cy="2387600"/>
          </a:xfrm>
          <a:custGeom>
            <a:avLst/>
            <a:gdLst>
              <a:gd name="connisteX0" fmla="*/ 0 w 2514600"/>
              <a:gd name="connsiteY0" fmla="*/ 0 h 2387600"/>
              <a:gd name="connisteX1" fmla="*/ 2514600 w 2514600"/>
              <a:gd name="connsiteY1" fmla="*/ 0 h 2387600"/>
              <a:gd name="connisteX2" fmla="*/ 2514600 w 2514600"/>
              <a:gd name="connsiteY2" fmla="*/ 2184400 h 2387600"/>
              <a:gd name="connisteX3" fmla="*/ 2311400 w 2514600"/>
              <a:gd name="connsiteY3" fmla="*/ 2387600 h 2387600"/>
              <a:gd name="connisteX4" fmla="*/ 203200 w 2514600"/>
              <a:gd name="connsiteY4" fmla="*/ 2387600 h 2387600"/>
              <a:gd name="connisteX5" fmla="*/ 0 w 2514600"/>
              <a:gd name="connsiteY5" fmla="*/ 2184400 h 2387600"/>
              <a:gd name="connisteX6" fmla="*/ 0 w 2514600"/>
              <a:gd name="connsiteY6" fmla="*/ 0 h 238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2514600" h="2387600">
                <a:moveTo>
                  <a:pt x="0" y="0"/>
                </a:moveTo>
                <a:lnTo>
                  <a:pt x="2514600" y="0"/>
                </a:lnTo>
                <a:lnTo>
                  <a:pt x="2514600" y="2184400"/>
                </a:lnTo>
                <a:cubicBezTo>
                  <a:pt x="2514600" y="2296624"/>
                  <a:pt x="2423624" y="2387600"/>
                  <a:pt x="2311400" y="2387600"/>
                </a:cubicBezTo>
                <a:lnTo>
                  <a:pt x="203200" y="2387600"/>
                </a:lnTo>
                <a:cubicBezTo>
                  <a:pt x="90976" y="2387600"/>
                  <a:pt x="0" y="2296624"/>
                  <a:pt x="0" y="2184400"/>
                </a:cubicBezTo>
                <a:lnTo>
                  <a:pt x="0" y="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7" name="图片占位符 16"/>
          <p:cNvSpPr>
            <a:spLocks noGrp="1"/>
          </p:cNvSpPr>
          <p:nvPr>
            <p:ph type="pic" idx="16397" hasCustomPrompt="1"/>
            <p:custDataLst>
              <p:tags r:id="rId11"/>
            </p:custDataLst>
          </p:nvPr>
        </p:nvSpPr>
        <p:spPr>
          <a:xfrm>
            <a:off x="3429000" y="1524000"/>
            <a:ext cx="2514600" cy="2336800"/>
          </a:xfrm>
          <a:custGeom>
            <a:avLst/>
            <a:gdLst>
              <a:gd name="connisteX0" fmla="*/ 0 w 2514600"/>
              <a:gd name="connsiteY0" fmla="*/ 203200 h 2336800"/>
              <a:gd name="connisteX1" fmla="*/ 203200 w 2514600"/>
              <a:gd name="connsiteY1" fmla="*/ 0 h 2336800"/>
              <a:gd name="connisteX2" fmla="*/ 2311400 w 2514600"/>
              <a:gd name="connsiteY2" fmla="*/ 0 h 2336800"/>
              <a:gd name="connisteX3" fmla="*/ 2514600 w 2514600"/>
              <a:gd name="connsiteY3" fmla="*/ 203200 h 2336800"/>
              <a:gd name="connisteX4" fmla="*/ 2514600 w 2514600"/>
              <a:gd name="connsiteY4" fmla="*/ 2336800 h 2336800"/>
              <a:gd name="connisteX5" fmla="*/ 0 w 2514600"/>
              <a:gd name="connsiteY5" fmla="*/ 2336800 h 2336800"/>
              <a:gd name="connisteX6" fmla="*/ 0 w 2514600"/>
              <a:gd name="connsiteY6" fmla="*/ 203200 h 2336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2514600" h="2336800">
                <a:moveTo>
                  <a:pt x="0" y="203200"/>
                </a:moveTo>
                <a:cubicBezTo>
                  <a:pt x="0" y="90976"/>
                  <a:pt x="90976" y="0"/>
                  <a:pt x="203200" y="0"/>
                </a:cubicBezTo>
                <a:lnTo>
                  <a:pt x="2311400" y="0"/>
                </a:lnTo>
                <a:cubicBezTo>
                  <a:pt x="2423624" y="0"/>
                  <a:pt x="2514600" y="90976"/>
                  <a:pt x="2514600" y="203200"/>
                </a:cubicBezTo>
                <a:lnTo>
                  <a:pt x="2514600" y="2336800"/>
                </a:lnTo>
                <a:lnTo>
                  <a:pt x="0" y="2336800"/>
                </a:ln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8" name="文本占位符 17"/>
          <p:cNvSpPr>
            <a:spLocks noGrp="1"/>
          </p:cNvSpPr>
          <p:nvPr>
            <p:ph type="body" idx="16388" hasCustomPrompt="1"/>
            <p:custDataLst>
              <p:tags r:id="rId12"/>
            </p:custDataLst>
          </p:nvPr>
        </p:nvSpPr>
        <p:spPr>
          <a:xfrm>
            <a:off x="3733800" y="4064000"/>
            <a:ext cx="1905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19" name="文本占位符 18"/>
          <p:cNvSpPr>
            <a:spLocks noGrp="1"/>
          </p:cNvSpPr>
          <p:nvPr>
            <p:ph type="body" idx="16389" hasCustomPrompt="1"/>
            <p:custDataLst>
              <p:tags r:id="rId13"/>
            </p:custDataLst>
          </p:nvPr>
        </p:nvSpPr>
        <p:spPr>
          <a:xfrm>
            <a:off x="3733800" y="4521200"/>
            <a:ext cx="19050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20" name="装饰  9"/>
          <p:cNvSpPr>
            <a:spLocks noGrp="1"/>
          </p:cNvSpPr>
          <p:nvPr>
            <p:ph type="body" idx="16398" hasCustomPrompt="1"/>
            <p:custDataLst>
              <p:tags r:id="rId14"/>
            </p:custDataLst>
          </p:nvPr>
        </p:nvSpPr>
        <p:spPr>
          <a:xfrm>
            <a:off x="6248400" y="3860800"/>
            <a:ext cx="2514600" cy="2387600"/>
          </a:xfrm>
          <a:custGeom>
            <a:avLst/>
            <a:gdLst>
              <a:gd name="connisteX0" fmla="*/ 0 w 2514600"/>
              <a:gd name="connsiteY0" fmla="*/ 0 h 2387600"/>
              <a:gd name="connisteX1" fmla="*/ 2514600 w 2514600"/>
              <a:gd name="connsiteY1" fmla="*/ 0 h 2387600"/>
              <a:gd name="connisteX2" fmla="*/ 2514600 w 2514600"/>
              <a:gd name="connsiteY2" fmla="*/ 2184400 h 2387600"/>
              <a:gd name="connisteX3" fmla="*/ 2311400 w 2514600"/>
              <a:gd name="connsiteY3" fmla="*/ 2387600 h 2387600"/>
              <a:gd name="connisteX4" fmla="*/ 203200 w 2514600"/>
              <a:gd name="connsiteY4" fmla="*/ 2387600 h 2387600"/>
              <a:gd name="connisteX5" fmla="*/ 0 w 2514600"/>
              <a:gd name="connsiteY5" fmla="*/ 2184400 h 2387600"/>
              <a:gd name="connisteX6" fmla="*/ 0 w 2514600"/>
              <a:gd name="connsiteY6" fmla="*/ 0 h 238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2514600" h="2387600">
                <a:moveTo>
                  <a:pt x="0" y="0"/>
                </a:moveTo>
                <a:lnTo>
                  <a:pt x="2514600" y="0"/>
                </a:lnTo>
                <a:lnTo>
                  <a:pt x="2514600" y="2184400"/>
                </a:lnTo>
                <a:cubicBezTo>
                  <a:pt x="2514600" y="2296624"/>
                  <a:pt x="2423624" y="2387600"/>
                  <a:pt x="2311400" y="2387600"/>
                </a:cubicBezTo>
                <a:lnTo>
                  <a:pt x="203200" y="2387600"/>
                </a:lnTo>
                <a:cubicBezTo>
                  <a:pt x="90976" y="2387600"/>
                  <a:pt x="0" y="2296624"/>
                  <a:pt x="0" y="2184400"/>
                </a:cubicBezTo>
                <a:lnTo>
                  <a:pt x="0" y="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1" name="图片占位符 20"/>
          <p:cNvSpPr>
            <a:spLocks noGrp="1"/>
          </p:cNvSpPr>
          <p:nvPr>
            <p:ph type="pic" idx="16399" hasCustomPrompt="1"/>
            <p:custDataLst>
              <p:tags r:id="rId15"/>
            </p:custDataLst>
          </p:nvPr>
        </p:nvSpPr>
        <p:spPr>
          <a:xfrm>
            <a:off x="6248400" y="1524000"/>
            <a:ext cx="2514600" cy="2336800"/>
          </a:xfrm>
          <a:custGeom>
            <a:avLst/>
            <a:gdLst>
              <a:gd name="connisteX0" fmla="*/ 0 w 2514600"/>
              <a:gd name="connsiteY0" fmla="*/ 203200 h 2336800"/>
              <a:gd name="connisteX1" fmla="*/ 203200 w 2514600"/>
              <a:gd name="connsiteY1" fmla="*/ 0 h 2336800"/>
              <a:gd name="connisteX2" fmla="*/ 2311400 w 2514600"/>
              <a:gd name="connsiteY2" fmla="*/ 0 h 2336800"/>
              <a:gd name="connisteX3" fmla="*/ 2514600 w 2514600"/>
              <a:gd name="connsiteY3" fmla="*/ 203200 h 2336800"/>
              <a:gd name="connisteX4" fmla="*/ 2514600 w 2514600"/>
              <a:gd name="connsiteY4" fmla="*/ 2336800 h 2336800"/>
              <a:gd name="connisteX5" fmla="*/ 0 w 2514600"/>
              <a:gd name="connsiteY5" fmla="*/ 2336800 h 2336800"/>
              <a:gd name="connisteX6" fmla="*/ 0 w 2514600"/>
              <a:gd name="connsiteY6" fmla="*/ 203200 h 2336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2514600" h="2336800">
                <a:moveTo>
                  <a:pt x="0" y="203200"/>
                </a:moveTo>
                <a:cubicBezTo>
                  <a:pt x="0" y="90976"/>
                  <a:pt x="90976" y="0"/>
                  <a:pt x="203200" y="0"/>
                </a:cubicBezTo>
                <a:lnTo>
                  <a:pt x="2311400" y="0"/>
                </a:lnTo>
                <a:cubicBezTo>
                  <a:pt x="2423624" y="0"/>
                  <a:pt x="2514600" y="90976"/>
                  <a:pt x="2514600" y="203200"/>
                </a:cubicBezTo>
                <a:lnTo>
                  <a:pt x="2514600" y="2336800"/>
                </a:lnTo>
                <a:lnTo>
                  <a:pt x="0" y="2336800"/>
                </a:ln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22" name="文本占位符 21"/>
          <p:cNvSpPr>
            <a:spLocks noGrp="1"/>
          </p:cNvSpPr>
          <p:nvPr>
            <p:ph type="body" idx="16390" hasCustomPrompt="1"/>
            <p:custDataLst>
              <p:tags r:id="rId16"/>
            </p:custDataLst>
          </p:nvPr>
        </p:nvSpPr>
        <p:spPr>
          <a:xfrm>
            <a:off x="6553200" y="4064000"/>
            <a:ext cx="1905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23" name="文本占位符 22"/>
          <p:cNvSpPr>
            <a:spLocks noGrp="1"/>
          </p:cNvSpPr>
          <p:nvPr>
            <p:ph type="body" idx="16391" hasCustomPrompt="1"/>
            <p:custDataLst>
              <p:tags r:id="rId17"/>
            </p:custDataLst>
          </p:nvPr>
        </p:nvSpPr>
        <p:spPr>
          <a:xfrm>
            <a:off x="6553200" y="4521200"/>
            <a:ext cx="19050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24" name="装饰  3"/>
          <p:cNvSpPr>
            <a:spLocks noGrp="1"/>
          </p:cNvSpPr>
          <p:nvPr>
            <p:ph type="body" idx="16400" hasCustomPrompt="1"/>
            <p:custDataLst>
              <p:tags r:id="rId18"/>
            </p:custDataLst>
          </p:nvPr>
        </p:nvSpPr>
        <p:spPr>
          <a:xfrm>
            <a:off x="9067800" y="3860800"/>
            <a:ext cx="2514600" cy="2387600"/>
          </a:xfrm>
          <a:custGeom>
            <a:avLst/>
            <a:gdLst>
              <a:gd name="connisteX0" fmla="*/ 0 w 2514600"/>
              <a:gd name="connsiteY0" fmla="*/ 0 h 2387600"/>
              <a:gd name="connisteX1" fmla="*/ 2514600 w 2514600"/>
              <a:gd name="connsiteY1" fmla="*/ 0 h 2387600"/>
              <a:gd name="connisteX2" fmla="*/ 2514600 w 2514600"/>
              <a:gd name="connsiteY2" fmla="*/ 2184400 h 2387600"/>
              <a:gd name="connisteX3" fmla="*/ 2311400 w 2514600"/>
              <a:gd name="connsiteY3" fmla="*/ 2387600 h 2387600"/>
              <a:gd name="connisteX4" fmla="*/ 203200 w 2514600"/>
              <a:gd name="connsiteY4" fmla="*/ 2387600 h 2387600"/>
              <a:gd name="connisteX5" fmla="*/ 0 w 2514600"/>
              <a:gd name="connsiteY5" fmla="*/ 2184400 h 2387600"/>
              <a:gd name="connisteX6" fmla="*/ 0 w 2514600"/>
              <a:gd name="connsiteY6" fmla="*/ 0 h 238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2514600" h="2387600">
                <a:moveTo>
                  <a:pt x="0" y="0"/>
                </a:moveTo>
                <a:lnTo>
                  <a:pt x="2514600" y="0"/>
                </a:lnTo>
                <a:lnTo>
                  <a:pt x="2514600" y="2184400"/>
                </a:lnTo>
                <a:cubicBezTo>
                  <a:pt x="2514600" y="2296624"/>
                  <a:pt x="2423624" y="2387600"/>
                  <a:pt x="2311400" y="2387600"/>
                </a:cubicBezTo>
                <a:lnTo>
                  <a:pt x="203200" y="2387600"/>
                </a:lnTo>
                <a:cubicBezTo>
                  <a:pt x="90976" y="2387600"/>
                  <a:pt x="0" y="2296624"/>
                  <a:pt x="0" y="2184400"/>
                </a:cubicBezTo>
                <a:lnTo>
                  <a:pt x="0" y="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5" name="图片占位符 24"/>
          <p:cNvSpPr>
            <a:spLocks noGrp="1"/>
          </p:cNvSpPr>
          <p:nvPr>
            <p:ph type="pic" idx="16401" hasCustomPrompt="1"/>
            <p:custDataLst>
              <p:tags r:id="rId19"/>
            </p:custDataLst>
          </p:nvPr>
        </p:nvSpPr>
        <p:spPr>
          <a:xfrm>
            <a:off x="9067800" y="1524000"/>
            <a:ext cx="2514600" cy="2336800"/>
          </a:xfrm>
          <a:custGeom>
            <a:avLst/>
            <a:gdLst>
              <a:gd name="connisteX0" fmla="*/ 0 w 2514600"/>
              <a:gd name="connsiteY0" fmla="*/ 203200 h 2336800"/>
              <a:gd name="connisteX1" fmla="*/ 203200 w 2514600"/>
              <a:gd name="connsiteY1" fmla="*/ 0 h 2336800"/>
              <a:gd name="connisteX2" fmla="*/ 2311400 w 2514600"/>
              <a:gd name="connsiteY2" fmla="*/ 0 h 2336800"/>
              <a:gd name="connisteX3" fmla="*/ 2514600 w 2514600"/>
              <a:gd name="connsiteY3" fmla="*/ 203200 h 2336800"/>
              <a:gd name="connisteX4" fmla="*/ 2514600 w 2514600"/>
              <a:gd name="connsiteY4" fmla="*/ 2336800 h 2336800"/>
              <a:gd name="connisteX5" fmla="*/ 0 w 2514600"/>
              <a:gd name="connsiteY5" fmla="*/ 2336800 h 2336800"/>
              <a:gd name="connisteX6" fmla="*/ 0 w 2514600"/>
              <a:gd name="connsiteY6" fmla="*/ 203200 h 2336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2514600" h="2336800">
                <a:moveTo>
                  <a:pt x="0" y="203200"/>
                </a:moveTo>
                <a:cubicBezTo>
                  <a:pt x="0" y="90976"/>
                  <a:pt x="90976" y="0"/>
                  <a:pt x="203200" y="0"/>
                </a:cubicBezTo>
                <a:lnTo>
                  <a:pt x="2311400" y="0"/>
                </a:lnTo>
                <a:cubicBezTo>
                  <a:pt x="2423624" y="0"/>
                  <a:pt x="2514600" y="90976"/>
                  <a:pt x="2514600" y="203200"/>
                </a:cubicBezTo>
                <a:lnTo>
                  <a:pt x="2514600" y="2336800"/>
                </a:lnTo>
                <a:lnTo>
                  <a:pt x="0" y="2336800"/>
                </a:ln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26" name="文本占位符 25"/>
          <p:cNvSpPr>
            <a:spLocks noGrp="1"/>
          </p:cNvSpPr>
          <p:nvPr>
            <p:ph type="body" idx="16392" hasCustomPrompt="1"/>
            <p:custDataLst>
              <p:tags r:id="rId20"/>
            </p:custDataLst>
          </p:nvPr>
        </p:nvSpPr>
        <p:spPr>
          <a:xfrm>
            <a:off x="9372600" y="4064000"/>
            <a:ext cx="1905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27" name="文本占位符 26"/>
          <p:cNvSpPr>
            <a:spLocks noGrp="1"/>
          </p:cNvSpPr>
          <p:nvPr>
            <p:ph type="body" idx="16393" hasCustomPrompt="1"/>
            <p:custDataLst>
              <p:tags r:id="rId21"/>
            </p:custDataLst>
          </p:nvPr>
        </p:nvSpPr>
        <p:spPr>
          <a:xfrm>
            <a:off x="9372600" y="4521200"/>
            <a:ext cx="19050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正文页-2_16">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lstStyle/>
          <a:p>
            <a:endParaRPr lang="zh-CN" altLang="en-US"/>
          </a:p>
        </p:txBody>
      </p:sp>
      <p:sp>
        <p:nvSpPr>
          <p:cNvPr id="10" name="灯片编号占位符 9"/>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t>单击此处添加标题</a:t>
            </a:r>
          </a:p>
        </p:txBody>
      </p:sp>
      <p:sp>
        <p:nvSpPr>
          <p:cNvPr id="12" name="装饰  1"/>
          <p:cNvSpPr>
            <a:spLocks noGrp="1"/>
          </p:cNvSpPr>
          <p:nvPr>
            <p:ph type="body" idx="16392" hasCustomPrompt="1"/>
            <p:custDataLst>
              <p:tags r:id="rId6"/>
            </p:custDataLst>
          </p:nvPr>
        </p:nvSpPr>
        <p:spPr>
          <a:xfrm>
            <a:off x="609600" y="3860800"/>
            <a:ext cx="3454400" cy="2387600"/>
          </a:xfrm>
          <a:custGeom>
            <a:avLst/>
            <a:gdLst>
              <a:gd name="connisteX0" fmla="*/ 0 w 3454400"/>
              <a:gd name="connsiteY0" fmla="*/ 0 h 2387600"/>
              <a:gd name="connisteX1" fmla="*/ 3454400 w 3454400"/>
              <a:gd name="connsiteY1" fmla="*/ 0 h 2387600"/>
              <a:gd name="connisteX2" fmla="*/ 3454400 w 3454400"/>
              <a:gd name="connsiteY2" fmla="*/ 2184400 h 2387600"/>
              <a:gd name="connisteX3" fmla="*/ 3251200 w 3454400"/>
              <a:gd name="connsiteY3" fmla="*/ 2387600 h 2387600"/>
              <a:gd name="connisteX4" fmla="*/ 203200 w 3454400"/>
              <a:gd name="connsiteY4" fmla="*/ 2387600 h 2387600"/>
              <a:gd name="connisteX5" fmla="*/ 0 w 3454400"/>
              <a:gd name="connsiteY5" fmla="*/ 2184400 h 2387600"/>
              <a:gd name="connisteX6" fmla="*/ 0 w 3454400"/>
              <a:gd name="connsiteY6" fmla="*/ 0 h 238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387600">
                <a:moveTo>
                  <a:pt x="0" y="0"/>
                </a:moveTo>
                <a:lnTo>
                  <a:pt x="3454400" y="0"/>
                </a:lnTo>
                <a:lnTo>
                  <a:pt x="3454400" y="2184400"/>
                </a:lnTo>
                <a:cubicBezTo>
                  <a:pt x="3454400" y="2296624"/>
                  <a:pt x="3363424" y="2387600"/>
                  <a:pt x="3251200" y="2387600"/>
                </a:cubicBezTo>
                <a:lnTo>
                  <a:pt x="203200" y="2387600"/>
                </a:lnTo>
                <a:cubicBezTo>
                  <a:pt x="90976" y="2387600"/>
                  <a:pt x="0" y="2296624"/>
                  <a:pt x="0" y="2184400"/>
                </a:cubicBezTo>
                <a:lnTo>
                  <a:pt x="0" y="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图片占位符 12"/>
          <p:cNvSpPr>
            <a:spLocks noGrp="1"/>
          </p:cNvSpPr>
          <p:nvPr>
            <p:ph type="pic" idx="16393" hasCustomPrompt="1"/>
            <p:custDataLst>
              <p:tags r:id="rId7"/>
            </p:custDataLst>
          </p:nvPr>
        </p:nvSpPr>
        <p:spPr>
          <a:xfrm>
            <a:off x="609600" y="1524000"/>
            <a:ext cx="3454400" cy="2336800"/>
          </a:xfrm>
          <a:custGeom>
            <a:avLst/>
            <a:gdLst>
              <a:gd name="connisteX0" fmla="*/ 0 w 3454400"/>
              <a:gd name="connsiteY0" fmla="*/ 203200 h 2336800"/>
              <a:gd name="connisteX1" fmla="*/ 203200 w 3454400"/>
              <a:gd name="connsiteY1" fmla="*/ 0 h 2336800"/>
              <a:gd name="connisteX2" fmla="*/ 3251200 w 3454400"/>
              <a:gd name="connsiteY2" fmla="*/ 0 h 2336800"/>
              <a:gd name="connisteX3" fmla="*/ 3454400 w 3454400"/>
              <a:gd name="connsiteY3" fmla="*/ 203200 h 2336800"/>
              <a:gd name="connisteX4" fmla="*/ 3454400 w 3454400"/>
              <a:gd name="connsiteY4" fmla="*/ 2336800 h 2336800"/>
              <a:gd name="connisteX5" fmla="*/ 0 w 3454400"/>
              <a:gd name="connsiteY5" fmla="*/ 2336800 h 2336800"/>
              <a:gd name="connisteX6" fmla="*/ 0 w 3454400"/>
              <a:gd name="connsiteY6" fmla="*/ 203200 h 2336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336800">
                <a:moveTo>
                  <a:pt x="0" y="203200"/>
                </a:moveTo>
                <a:cubicBezTo>
                  <a:pt x="0" y="90976"/>
                  <a:pt x="90976" y="0"/>
                  <a:pt x="203200" y="0"/>
                </a:cubicBezTo>
                <a:lnTo>
                  <a:pt x="3251200" y="0"/>
                </a:lnTo>
                <a:cubicBezTo>
                  <a:pt x="3363424" y="0"/>
                  <a:pt x="3454400" y="90976"/>
                  <a:pt x="3454400" y="203200"/>
                </a:cubicBezTo>
                <a:lnTo>
                  <a:pt x="3454400" y="2336800"/>
                </a:lnTo>
                <a:lnTo>
                  <a:pt x="0" y="2336800"/>
                </a:ln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4" name="文本占位符 13"/>
          <p:cNvSpPr>
            <a:spLocks noGrp="1"/>
          </p:cNvSpPr>
          <p:nvPr>
            <p:ph type="body" idx="16386" hasCustomPrompt="1"/>
            <p:custDataLst>
              <p:tags r:id="rId8"/>
            </p:custDataLst>
          </p:nvPr>
        </p:nvSpPr>
        <p:spPr>
          <a:xfrm>
            <a:off x="914400" y="4165600"/>
            <a:ext cx="2844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15" name="文本占位符 14"/>
          <p:cNvSpPr>
            <a:spLocks noGrp="1"/>
          </p:cNvSpPr>
          <p:nvPr>
            <p:ph type="body" idx="16387" hasCustomPrompt="1"/>
            <p:custDataLst>
              <p:tags r:id="rId9"/>
            </p:custDataLst>
          </p:nvPr>
        </p:nvSpPr>
        <p:spPr>
          <a:xfrm>
            <a:off x="914400" y="4724400"/>
            <a:ext cx="28448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6" name="装饰  5"/>
          <p:cNvSpPr>
            <a:spLocks noGrp="1"/>
          </p:cNvSpPr>
          <p:nvPr>
            <p:ph type="body" idx="16394" hasCustomPrompt="1"/>
            <p:custDataLst>
              <p:tags r:id="rId10"/>
            </p:custDataLst>
          </p:nvPr>
        </p:nvSpPr>
        <p:spPr>
          <a:xfrm>
            <a:off x="4368800" y="3860800"/>
            <a:ext cx="3454400" cy="2387600"/>
          </a:xfrm>
          <a:custGeom>
            <a:avLst/>
            <a:gdLst>
              <a:gd name="connisteX0" fmla="*/ 0 w 3454400"/>
              <a:gd name="connsiteY0" fmla="*/ 0 h 2387600"/>
              <a:gd name="connisteX1" fmla="*/ 3454400 w 3454400"/>
              <a:gd name="connsiteY1" fmla="*/ 0 h 2387600"/>
              <a:gd name="connisteX2" fmla="*/ 3454400 w 3454400"/>
              <a:gd name="connsiteY2" fmla="*/ 2184400 h 2387600"/>
              <a:gd name="connisteX3" fmla="*/ 3251200 w 3454400"/>
              <a:gd name="connsiteY3" fmla="*/ 2387600 h 2387600"/>
              <a:gd name="connisteX4" fmla="*/ 203200 w 3454400"/>
              <a:gd name="connsiteY4" fmla="*/ 2387600 h 2387600"/>
              <a:gd name="connisteX5" fmla="*/ 0 w 3454400"/>
              <a:gd name="connsiteY5" fmla="*/ 2184400 h 2387600"/>
              <a:gd name="connisteX6" fmla="*/ 0 w 3454400"/>
              <a:gd name="connsiteY6" fmla="*/ 0 h 238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387600">
                <a:moveTo>
                  <a:pt x="0" y="0"/>
                </a:moveTo>
                <a:lnTo>
                  <a:pt x="3454400" y="0"/>
                </a:lnTo>
                <a:lnTo>
                  <a:pt x="3454400" y="2184400"/>
                </a:lnTo>
                <a:cubicBezTo>
                  <a:pt x="3454400" y="2296624"/>
                  <a:pt x="3363424" y="2387600"/>
                  <a:pt x="3251200" y="2387600"/>
                </a:cubicBezTo>
                <a:lnTo>
                  <a:pt x="203200" y="2387600"/>
                </a:lnTo>
                <a:cubicBezTo>
                  <a:pt x="90976" y="2387600"/>
                  <a:pt x="0" y="2296624"/>
                  <a:pt x="0" y="2184400"/>
                </a:cubicBezTo>
                <a:lnTo>
                  <a:pt x="0" y="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7" name="图片占位符 16"/>
          <p:cNvSpPr>
            <a:spLocks noGrp="1"/>
          </p:cNvSpPr>
          <p:nvPr>
            <p:ph type="pic" idx="16395" hasCustomPrompt="1"/>
            <p:custDataLst>
              <p:tags r:id="rId11"/>
            </p:custDataLst>
          </p:nvPr>
        </p:nvSpPr>
        <p:spPr>
          <a:xfrm>
            <a:off x="4368800" y="1524000"/>
            <a:ext cx="3454400" cy="2336800"/>
          </a:xfrm>
          <a:custGeom>
            <a:avLst/>
            <a:gdLst>
              <a:gd name="connisteX0" fmla="*/ 0 w 3454400"/>
              <a:gd name="connsiteY0" fmla="*/ 203200 h 2336800"/>
              <a:gd name="connisteX1" fmla="*/ 203200 w 3454400"/>
              <a:gd name="connsiteY1" fmla="*/ 0 h 2336800"/>
              <a:gd name="connisteX2" fmla="*/ 3251200 w 3454400"/>
              <a:gd name="connsiteY2" fmla="*/ 0 h 2336800"/>
              <a:gd name="connisteX3" fmla="*/ 3454400 w 3454400"/>
              <a:gd name="connsiteY3" fmla="*/ 203200 h 2336800"/>
              <a:gd name="connisteX4" fmla="*/ 3454400 w 3454400"/>
              <a:gd name="connsiteY4" fmla="*/ 2336800 h 2336800"/>
              <a:gd name="connisteX5" fmla="*/ 0 w 3454400"/>
              <a:gd name="connsiteY5" fmla="*/ 2336800 h 2336800"/>
              <a:gd name="connisteX6" fmla="*/ 0 w 3454400"/>
              <a:gd name="connsiteY6" fmla="*/ 203200 h 2336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336800">
                <a:moveTo>
                  <a:pt x="0" y="203200"/>
                </a:moveTo>
                <a:cubicBezTo>
                  <a:pt x="0" y="90976"/>
                  <a:pt x="90976" y="0"/>
                  <a:pt x="203200" y="0"/>
                </a:cubicBezTo>
                <a:lnTo>
                  <a:pt x="3251200" y="0"/>
                </a:lnTo>
                <a:cubicBezTo>
                  <a:pt x="3363424" y="0"/>
                  <a:pt x="3454400" y="90976"/>
                  <a:pt x="3454400" y="203200"/>
                </a:cubicBezTo>
                <a:lnTo>
                  <a:pt x="3454400" y="2336800"/>
                </a:lnTo>
                <a:lnTo>
                  <a:pt x="0" y="2336800"/>
                </a:ln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8" name="文本占位符 17"/>
          <p:cNvSpPr>
            <a:spLocks noGrp="1"/>
          </p:cNvSpPr>
          <p:nvPr>
            <p:ph type="body" idx="16388" hasCustomPrompt="1"/>
            <p:custDataLst>
              <p:tags r:id="rId12"/>
            </p:custDataLst>
          </p:nvPr>
        </p:nvSpPr>
        <p:spPr>
          <a:xfrm>
            <a:off x="4673600" y="4165600"/>
            <a:ext cx="2844800" cy="406400"/>
          </a:xfrm>
          <a:noFill/>
        </p:spPr>
        <p:txBody>
          <a:bodyPr lIns="0" tIns="0" rIns="0" bIns="0" anchor="t">
            <a:normAutofit/>
          </a:bodyPr>
          <a:lstStyle>
            <a:lvl1pPr marL="0" indent="0" algn="l">
              <a:lnSpc>
                <a:spcPct val="111000"/>
              </a:lnSpc>
              <a:spcBef>
                <a:spcPct val="0"/>
              </a:spcBef>
              <a:spcAft>
                <a:spcPct val="0"/>
              </a:spcAft>
              <a:buNone/>
              <a:defRPr sz="2400" b="0" spc="0">
                <a:solidFill>
                  <a:srgbClr val="FFFFFF"/>
                </a:solidFill>
              </a:defRPr>
            </a:lvl1pPr>
          </a:lstStyle>
          <a:p>
            <a:pPr lvl="0"/>
            <a:r>
              <a:rPr lang="zh-CN" altLang="en-US" smtClean="0"/>
              <a:t>项标题</a:t>
            </a:r>
            <a:endParaRPr lang="zh-CN" altLang="en-US" smtClean="0"/>
          </a:p>
        </p:txBody>
      </p:sp>
      <p:sp>
        <p:nvSpPr>
          <p:cNvPr id="19" name="文本占位符 18"/>
          <p:cNvSpPr>
            <a:spLocks noGrp="1"/>
          </p:cNvSpPr>
          <p:nvPr>
            <p:ph type="body" idx="16389" hasCustomPrompt="1"/>
            <p:custDataLst>
              <p:tags r:id="rId13"/>
            </p:custDataLst>
          </p:nvPr>
        </p:nvSpPr>
        <p:spPr>
          <a:xfrm>
            <a:off x="4673600" y="4724400"/>
            <a:ext cx="2844800" cy="1219200"/>
          </a:xfrm>
          <a:noFill/>
        </p:spPr>
        <p:txBody>
          <a:bodyPr lIns="0" tIns="0" rIns="0" bIns="0" anchor="t">
            <a:normAutofit/>
          </a:bodyPr>
          <a:lstStyle>
            <a:lvl1pPr marL="0" indent="0" algn="l">
              <a:lnSpc>
                <a:spcPct val="125000"/>
              </a:lnSpc>
              <a:spcBef>
                <a:spcPct val="0"/>
              </a:spcBef>
              <a:spcAft>
                <a:spcPct val="0"/>
              </a:spcAft>
              <a:buNone/>
              <a:defRPr sz="1600" b="0" spc="0">
                <a:solidFill>
                  <a:srgbClr val="FFFFFF"/>
                </a:solidFill>
              </a:defRPr>
            </a:lvl1pPr>
          </a:lstStyle>
          <a:p>
            <a:pPr lvl="0"/>
            <a:r>
              <a:rPr lang="zh-CN" altLang="en-US" smtClean="0"/>
              <a:t>单击此处添加项正文</a:t>
            </a:r>
            <a:endParaRPr lang="zh-CN" altLang="en-US" smtClean="0"/>
          </a:p>
        </p:txBody>
      </p:sp>
      <p:sp>
        <p:nvSpPr>
          <p:cNvPr id="20" name="装饰  9"/>
          <p:cNvSpPr>
            <a:spLocks noGrp="1"/>
          </p:cNvSpPr>
          <p:nvPr>
            <p:ph type="body" idx="16396" hasCustomPrompt="1"/>
            <p:custDataLst>
              <p:tags r:id="rId14"/>
            </p:custDataLst>
          </p:nvPr>
        </p:nvSpPr>
        <p:spPr>
          <a:xfrm>
            <a:off x="8128000" y="3860800"/>
            <a:ext cx="3454400" cy="2387600"/>
          </a:xfrm>
          <a:custGeom>
            <a:avLst/>
            <a:gdLst>
              <a:gd name="connisteX0" fmla="*/ 0 w 3454400"/>
              <a:gd name="connsiteY0" fmla="*/ 0 h 2387600"/>
              <a:gd name="connisteX1" fmla="*/ 3454400 w 3454400"/>
              <a:gd name="connsiteY1" fmla="*/ 0 h 2387600"/>
              <a:gd name="connisteX2" fmla="*/ 3454400 w 3454400"/>
              <a:gd name="connsiteY2" fmla="*/ 2184400 h 2387600"/>
              <a:gd name="connisteX3" fmla="*/ 3251200 w 3454400"/>
              <a:gd name="connsiteY3" fmla="*/ 2387600 h 2387600"/>
              <a:gd name="connisteX4" fmla="*/ 203200 w 3454400"/>
              <a:gd name="connsiteY4" fmla="*/ 2387600 h 2387600"/>
              <a:gd name="connisteX5" fmla="*/ 0 w 3454400"/>
              <a:gd name="connsiteY5" fmla="*/ 2184400 h 2387600"/>
              <a:gd name="connisteX6" fmla="*/ 0 w 3454400"/>
              <a:gd name="connsiteY6" fmla="*/ 0 h 238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387600">
                <a:moveTo>
                  <a:pt x="0" y="0"/>
                </a:moveTo>
                <a:lnTo>
                  <a:pt x="3454400" y="0"/>
                </a:lnTo>
                <a:lnTo>
                  <a:pt x="3454400" y="2184400"/>
                </a:lnTo>
                <a:cubicBezTo>
                  <a:pt x="3454400" y="2296624"/>
                  <a:pt x="3363424" y="2387600"/>
                  <a:pt x="3251200" y="2387600"/>
                </a:cubicBezTo>
                <a:lnTo>
                  <a:pt x="203200" y="2387600"/>
                </a:lnTo>
                <a:cubicBezTo>
                  <a:pt x="90976" y="2387600"/>
                  <a:pt x="0" y="2296624"/>
                  <a:pt x="0" y="2184400"/>
                </a:cubicBezTo>
                <a:lnTo>
                  <a:pt x="0" y="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1" name="图片占位符 20"/>
          <p:cNvSpPr>
            <a:spLocks noGrp="1"/>
          </p:cNvSpPr>
          <p:nvPr>
            <p:ph type="pic" idx="16397" hasCustomPrompt="1"/>
            <p:custDataLst>
              <p:tags r:id="rId15"/>
            </p:custDataLst>
          </p:nvPr>
        </p:nvSpPr>
        <p:spPr>
          <a:xfrm>
            <a:off x="8128000" y="1524000"/>
            <a:ext cx="3454400" cy="2336800"/>
          </a:xfrm>
          <a:custGeom>
            <a:avLst/>
            <a:gdLst>
              <a:gd name="connisteX0" fmla="*/ 0 w 3454400"/>
              <a:gd name="connsiteY0" fmla="*/ 203200 h 2336800"/>
              <a:gd name="connisteX1" fmla="*/ 203200 w 3454400"/>
              <a:gd name="connsiteY1" fmla="*/ 0 h 2336800"/>
              <a:gd name="connisteX2" fmla="*/ 3251200 w 3454400"/>
              <a:gd name="connsiteY2" fmla="*/ 0 h 2336800"/>
              <a:gd name="connisteX3" fmla="*/ 3454400 w 3454400"/>
              <a:gd name="connsiteY3" fmla="*/ 203200 h 2336800"/>
              <a:gd name="connisteX4" fmla="*/ 3454400 w 3454400"/>
              <a:gd name="connsiteY4" fmla="*/ 2336800 h 2336800"/>
              <a:gd name="connisteX5" fmla="*/ 0 w 3454400"/>
              <a:gd name="connsiteY5" fmla="*/ 2336800 h 2336800"/>
              <a:gd name="connisteX6" fmla="*/ 0 w 3454400"/>
              <a:gd name="connsiteY6" fmla="*/ 203200 h 2336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336800">
                <a:moveTo>
                  <a:pt x="0" y="203200"/>
                </a:moveTo>
                <a:cubicBezTo>
                  <a:pt x="0" y="90976"/>
                  <a:pt x="90976" y="0"/>
                  <a:pt x="203200" y="0"/>
                </a:cubicBezTo>
                <a:lnTo>
                  <a:pt x="3251200" y="0"/>
                </a:lnTo>
                <a:cubicBezTo>
                  <a:pt x="3363424" y="0"/>
                  <a:pt x="3454400" y="90976"/>
                  <a:pt x="3454400" y="203200"/>
                </a:cubicBezTo>
                <a:lnTo>
                  <a:pt x="3454400" y="2336800"/>
                </a:lnTo>
                <a:lnTo>
                  <a:pt x="0" y="2336800"/>
                </a:ln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22" name="文本占位符 21"/>
          <p:cNvSpPr>
            <a:spLocks noGrp="1"/>
          </p:cNvSpPr>
          <p:nvPr>
            <p:ph type="body" idx="16390" hasCustomPrompt="1"/>
            <p:custDataLst>
              <p:tags r:id="rId16"/>
            </p:custDataLst>
          </p:nvPr>
        </p:nvSpPr>
        <p:spPr>
          <a:xfrm>
            <a:off x="8432800" y="4165600"/>
            <a:ext cx="2844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23" name="文本占位符 22"/>
          <p:cNvSpPr>
            <a:spLocks noGrp="1"/>
          </p:cNvSpPr>
          <p:nvPr>
            <p:ph type="body" idx="16391" hasCustomPrompt="1"/>
            <p:custDataLst>
              <p:tags r:id="rId17"/>
            </p:custDataLst>
          </p:nvPr>
        </p:nvSpPr>
        <p:spPr>
          <a:xfrm>
            <a:off x="8432800" y="4724400"/>
            <a:ext cx="28448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正文页-39_4">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lstStyle/>
          <a:p>
            <a:endParaRPr lang="zh-CN" altLang="en-US"/>
          </a:p>
        </p:txBody>
      </p:sp>
      <p:sp>
        <p:nvSpPr>
          <p:cNvPr id="10" name="灯片编号占位符 9"/>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12" name="装饰  1"/>
          <p:cNvSpPr>
            <a:spLocks noGrp="1"/>
          </p:cNvSpPr>
          <p:nvPr>
            <p:ph type="body" idx="16391" hasCustomPrompt="1"/>
            <p:custDataLst>
              <p:tags r:id="rId6"/>
            </p:custDataLst>
          </p:nvPr>
        </p:nvSpPr>
        <p:spPr>
          <a:xfrm>
            <a:off x="609600" y="1524000"/>
            <a:ext cx="5334000" cy="4724400"/>
          </a:xfrm>
          <a:custGeom>
            <a:avLst/>
            <a:gdLst>
              <a:gd name="connisteX0" fmla="*/ 0 w 5334000"/>
              <a:gd name="connsiteY0" fmla="*/ 203200 h 4724400"/>
              <a:gd name="connisteX1" fmla="*/ 203200 w 5334000"/>
              <a:gd name="connsiteY1" fmla="*/ 0 h 4724400"/>
              <a:gd name="connisteX2" fmla="*/ 5130800 w 5334000"/>
              <a:gd name="connsiteY2" fmla="*/ 0 h 4724400"/>
              <a:gd name="connisteX3" fmla="*/ 5334000 w 5334000"/>
              <a:gd name="connsiteY3" fmla="*/ 203200 h 4724400"/>
              <a:gd name="connisteX4" fmla="*/ 5334000 w 5334000"/>
              <a:gd name="connsiteY4" fmla="*/ 4521200 h 4724400"/>
              <a:gd name="connisteX5" fmla="*/ 5130800 w 5334000"/>
              <a:gd name="connsiteY5" fmla="*/ 4724400 h 4724400"/>
              <a:gd name="connisteX6" fmla="*/ 203200 w 5334000"/>
              <a:gd name="connsiteY6" fmla="*/ 4724400 h 4724400"/>
              <a:gd name="connisteX7" fmla="*/ 0 w 5334000"/>
              <a:gd name="connsiteY7" fmla="*/ 4521200 h 4724400"/>
              <a:gd name="connisteX8" fmla="*/ 0 w 5334000"/>
              <a:gd name="connsiteY8"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334000" h="4724400">
                <a:moveTo>
                  <a:pt x="0" y="203200"/>
                </a:moveTo>
                <a:cubicBezTo>
                  <a:pt x="0" y="90976"/>
                  <a:pt x="90976" y="0"/>
                  <a:pt x="203200" y="0"/>
                </a:cubicBezTo>
                <a:lnTo>
                  <a:pt x="5130800" y="0"/>
                </a:lnTo>
                <a:cubicBezTo>
                  <a:pt x="5243024" y="0"/>
                  <a:pt x="5334000" y="90976"/>
                  <a:pt x="5334000" y="203200"/>
                </a:cubicBezTo>
                <a:lnTo>
                  <a:pt x="5334000" y="4521200"/>
                </a:lnTo>
                <a:cubicBezTo>
                  <a:pt x="5334000" y="4633424"/>
                  <a:pt x="5243024" y="4724400"/>
                  <a:pt x="5130800" y="4724400"/>
                </a:cubicBezTo>
                <a:lnTo>
                  <a:pt x="203200" y="4724400"/>
                </a:lnTo>
                <a:cubicBezTo>
                  <a:pt x="90976" y="4724400"/>
                  <a:pt x="0" y="4633424"/>
                  <a:pt x="0" y="45212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图片占位符 12"/>
          <p:cNvSpPr>
            <a:spLocks noGrp="1"/>
          </p:cNvSpPr>
          <p:nvPr>
            <p:ph type="pic" idx="16390" hasCustomPrompt="1"/>
            <p:custDataLst>
              <p:tags r:id="rId7"/>
            </p:custDataLst>
          </p:nvPr>
        </p:nvSpPr>
        <p:spPr>
          <a:xfrm>
            <a:off x="2514600" y="2057400"/>
            <a:ext cx="1524000" cy="152400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4" name="文本占位符 13"/>
          <p:cNvSpPr>
            <a:spLocks noGrp="1"/>
          </p:cNvSpPr>
          <p:nvPr>
            <p:ph type="body" idx="16386" hasCustomPrompt="1"/>
            <p:custDataLst>
              <p:tags r:id="rId8"/>
            </p:custDataLst>
          </p:nvPr>
        </p:nvSpPr>
        <p:spPr>
          <a:xfrm>
            <a:off x="1016000" y="3937000"/>
            <a:ext cx="4521200" cy="406400"/>
          </a:xfrm>
          <a:noFill/>
        </p:spPr>
        <p:txBody>
          <a:bodyPr lIns="0" tIns="0" rIns="0" bIns="0" anchor="t">
            <a:normAutofit/>
          </a:bodyPr>
          <a:lstStyle>
            <a:lvl1pPr marL="0" indent="0" algn="ctr">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5" name="文本占位符 14"/>
          <p:cNvSpPr>
            <a:spLocks noGrp="1"/>
          </p:cNvSpPr>
          <p:nvPr>
            <p:ph type="body" idx="16387" hasCustomPrompt="1"/>
            <p:custDataLst>
              <p:tags r:id="rId9"/>
            </p:custDataLst>
          </p:nvPr>
        </p:nvSpPr>
        <p:spPr>
          <a:xfrm>
            <a:off x="1016000" y="4495800"/>
            <a:ext cx="4521200" cy="1219200"/>
          </a:xfrm>
          <a:noFill/>
        </p:spPr>
        <p:txBody>
          <a:bodyPr lIns="0" tIns="0" rIns="0" bIns="0" anchor="t">
            <a:normAutofit/>
          </a:bodyPr>
          <a:lstStyle>
            <a:lvl1pPr marL="0" indent="0" algn="ctr">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6" name="装饰  5"/>
          <p:cNvSpPr>
            <a:spLocks noGrp="1"/>
          </p:cNvSpPr>
          <p:nvPr>
            <p:ph type="body" idx="16393" hasCustomPrompt="1"/>
            <p:custDataLst>
              <p:tags r:id="rId10"/>
            </p:custDataLst>
          </p:nvPr>
        </p:nvSpPr>
        <p:spPr>
          <a:xfrm>
            <a:off x="6248400" y="1524000"/>
            <a:ext cx="5334000" cy="4724400"/>
          </a:xfrm>
          <a:custGeom>
            <a:avLst/>
            <a:gdLst>
              <a:gd name="connisteX0" fmla="*/ 0 w 5334000"/>
              <a:gd name="connsiteY0" fmla="*/ 203200 h 4724400"/>
              <a:gd name="connisteX1" fmla="*/ 203200 w 5334000"/>
              <a:gd name="connsiteY1" fmla="*/ 0 h 4724400"/>
              <a:gd name="connisteX2" fmla="*/ 5130800 w 5334000"/>
              <a:gd name="connsiteY2" fmla="*/ 0 h 4724400"/>
              <a:gd name="connisteX3" fmla="*/ 5334000 w 5334000"/>
              <a:gd name="connsiteY3" fmla="*/ 203200 h 4724400"/>
              <a:gd name="connisteX4" fmla="*/ 5334000 w 5334000"/>
              <a:gd name="connsiteY4" fmla="*/ 4521200 h 4724400"/>
              <a:gd name="connisteX5" fmla="*/ 5130800 w 5334000"/>
              <a:gd name="connsiteY5" fmla="*/ 4724400 h 4724400"/>
              <a:gd name="connisteX6" fmla="*/ 203200 w 5334000"/>
              <a:gd name="connsiteY6" fmla="*/ 4724400 h 4724400"/>
              <a:gd name="connisteX7" fmla="*/ 0 w 5334000"/>
              <a:gd name="connsiteY7" fmla="*/ 4521200 h 4724400"/>
              <a:gd name="connisteX8" fmla="*/ 0 w 5334000"/>
              <a:gd name="connsiteY8"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334000" h="4724400">
                <a:moveTo>
                  <a:pt x="0" y="203200"/>
                </a:moveTo>
                <a:cubicBezTo>
                  <a:pt x="0" y="90976"/>
                  <a:pt x="90976" y="0"/>
                  <a:pt x="203200" y="0"/>
                </a:cubicBezTo>
                <a:lnTo>
                  <a:pt x="5130800" y="0"/>
                </a:lnTo>
                <a:cubicBezTo>
                  <a:pt x="5243024" y="0"/>
                  <a:pt x="5334000" y="90976"/>
                  <a:pt x="5334000" y="203200"/>
                </a:cubicBezTo>
                <a:lnTo>
                  <a:pt x="5334000" y="4521200"/>
                </a:lnTo>
                <a:cubicBezTo>
                  <a:pt x="5334000" y="4633424"/>
                  <a:pt x="5243024" y="4724400"/>
                  <a:pt x="5130800" y="4724400"/>
                </a:cubicBezTo>
                <a:lnTo>
                  <a:pt x="203200" y="4724400"/>
                </a:lnTo>
                <a:cubicBezTo>
                  <a:pt x="90976" y="4724400"/>
                  <a:pt x="0" y="4633424"/>
                  <a:pt x="0" y="45212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7" name="图片占位符 16"/>
          <p:cNvSpPr>
            <a:spLocks noGrp="1"/>
          </p:cNvSpPr>
          <p:nvPr>
            <p:ph type="pic" idx="16392" hasCustomPrompt="1"/>
            <p:custDataLst>
              <p:tags r:id="rId11"/>
            </p:custDataLst>
          </p:nvPr>
        </p:nvSpPr>
        <p:spPr>
          <a:xfrm>
            <a:off x="8153400" y="2057400"/>
            <a:ext cx="1524000" cy="152400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8" name="文本占位符 17"/>
          <p:cNvSpPr>
            <a:spLocks noGrp="1"/>
          </p:cNvSpPr>
          <p:nvPr>
            <p:ph type="body" idx="16388" hasCustomPrompt="1"/>
            <p:custDataLst>
              <p:tags r:id="rId12"/>
            </p:custDataLst>
          </p:nvPr>
        </p:nvSpPr>
        <p:spPr>
          <a:xfrm>
            <a:off x="6654800" y="3937000"/>
            <a:ext cx="4521200" cy="406400"/>
          </a:xfrm>
          <a:noFill/>
        </p:spPr>
        <p:txBody>
          <a:bodyPr lIns="0" tIns="0" rIns="0" bIns="0" anchor="t">
            <a:normAutofit/>
          </a:bodyPr>
          <a:lstStyle>
            <a:lvl1pPr marL="0" indent="0" algn="ctr">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9" name="文本占位符 18"/>
          <p:cNvSpPr>
            <a:spLocks noGrp="1"/>
          </p:cNvSpPr>
          <p:nvPr>
            <p:ph type="body" idx="16389" hasCustomPrompt="1"/>
            <p:custDataLst>
              <p:tags r:id="rId13"/>
            </p:custDataLst>
          </p:nvPr>
        </p:nvSpPr>
        <p:spPr>
          <a:xfrm>
            <a:off x="6654800" y="4495800"/>
            <a:ext cx="4521200" cy="1219200"/>
          </a:xfrm>
          <a:noFill/>
        </p:spPr>
        <p:txBody>
          <a:bodyPr lIns="0" tIns="0" rIns="0" bIns="0" anchor="t">
            <a:normAutofit/>
          </a:bodyPr>
          <a:lstStyle>
            <a:lvl1pPr marL="0" indent="0" algn="ctr">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正文页-63_12">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lstStyle/>
          <a:p>
            <a:endParaRPr lang="zh-CN" altLang="en-US"/>
          </a:p>
        </p:txBody>
      </p:sp>
      <p:sp>
        <p:nvSpPr>
          <p:cNvPr id="10" name="灯片编号占位符 9"/>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3784600"/>
            <a:ext cx="3429000" cy="12192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12" name="内容占位符 11"/>
          <p:cNvSpPr>
            <a:spLocks noGrp="1"/>
          </p:cNvSpPr>
          <p:nvPr>
            <p:ph idx="16390" hasCustomPrompt="1"/>
            <p:custDataLst>
              <p:tags r:id="rId6"/>
            </p:custDataLst>
          </p:nvPr>
        </p:nvSpPr>
        <p:spPr>
          <a:xfrm>
            <a:off x="609600" y="609600"/>
            <a:ext cx="10972800" cy="2641600"/>
          </a:xfrm>
          <a:custGeom>
            <a:avLst/>
            <a:gdLst>
              <a:gd name="connisteX0" fmla="*/ 0 w 10972800"/>
              <a:gd name="connsiteY0" fmla="*/ 203200 h 2641600"/>
              <a:gd name="connisteX1" fmla="*/ 203200 w 10972800"/>
              <a:gd name="connsiteY1" fmla="*/ 0 h 2641600"/>
              <a:gd name="connisteX2" fmla="*/ 10769600 w 10972800"/>
              <a:gd name="connsiteY2" fmla="*/ 0 h 2641600"/>
              <a:gd name="connisteX3" fmla="*/ 10972800 w 10972800"/>
              <a:gd name="connsiteY3" fmla="*/ 203200 h 2641600"/>
              <a:gd name="connisteX4" fmla="*/ 10972800 w 10972800"/>
              <a:gd name="connsiteY4" fmla="*/ 2438400 h 2641600"/>
              <a:gd name="connisteX5" fmla="*/ 10769600 w 10972800"/>
              <a:gd name="connsiteY5" fmla="*/ 2641600 h 2641600"/>
              <a:gd name="connisteX6" fmla="*/ 203200 w 10972800"/>
              <a:gd name="connsiteY6" fmla="*/ 2641600 h 2641600"/>
              <a:gd name="connisteX7" fmla="*/ 0 w 10972800"/>
              <a:gd name="connsiteY7" fmla="*/ 2438400 h 2641600"/>
              <a:gd name="connisteX8" fmla="*/ 0 w 10972800"/>
              <a:gd name="connsiteY8" fmla="*/ 203200 h 2641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0972800" h="2641600">
                <a:moveTo>
                  <a:pt x="0" y="203200"/>
                </a:moveTo>
                <a:cubicBezTo>
                  <a:pt x="0" y="90976"/>
                  <a:pt x="90976" y="0"/>
                  <a:pt x="203200" y="0"/>
                </a:cubicBezTo>
                <a:lnTo>
                  <a:pt x="10769600" y="0"/>
                </a:lnTo>
                <a:cubicBezTo>
                  <a:pt x="10881824" y="0"/>
                  <a:pt x="10972800" y="90976"/>
                  <a:pt x="10972800" y="203200"/>
                </a:cubicBezTo>
                <a:lnTo>
                  <a:pt x="10972800" y="2438400"/>
                </a:lnTo>
                <a:cubicBezTo>
                  <a:pt x="10972800" y="2550624"/>
                  <a:pt x="10881824" y="2641600"/>
                  <a:pt x="10769600" y="2641600"/>
                </a:cubicBezTo>
                <a:lnTo>
                  <a:pt x="203200" y="2641600"/>
                </a:lnTo>
                <a:cubicBezTo>
                  <a:pt x="90976" y="2641600"/>
                  <a:pt x="0" y="2550624"/>
                  <a:pt x="0" y="2438400"/>
                </a:cubicBezTo>
                <a:lnTo>
                  <a:pt x="0" y="203200"/>
                </a:lnTo>
                <a:close/>
              </a:path>
            </a:pathLst>
          </a:custGeom>
          <a:solidFill>
            <a:srgbClr val="DDDDDD"/>
          </a:solidFill>
          <a:ln>
            <a:noFill/>
          </a:ln>
        </p:spPr>
        <p:txBody>
          <a:bodyPr>
            <a:norm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文本占位符 12"/>
          <p:cNvSpPr>
            <a:spLocks noGrp="1"/>
          </p:cNvSpPr>
          <p:nvPr>
            <p:ph type="body" idx="16386" hasCustomPrompt="1"/>
            <p:custDataLst>
              <p:tags r:id="rId7"/>
            </p:custDataLst>
          </p:nvPr>
        </p:nvSpPr>
        <p:spPr>
          <a:xfrm>
            <a:off x="4648200" y="3860800"/>
            <a:ext cx="31623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4" name="文本占位符 13"/>
          <p:cNvSpPr>
            <a:spLocks noGrp="1"/>
          </p:cNvSpPr>
          <p:nvPr>
            <p:ph type="body" idx="16387" hasCustomPrompt="1"/>
            <p:custDataLst>
              <p:tags r:id="rId8"/>
            </p:custDataLst>
          </p:nvPr>
        </p:nvSpPr>
        <p:spPr>
          <a:xfrm>
            <a:off x="4648200" y="4419600"/>
            <a:ext cx="3162300" cy="18288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5" name="文本占位符 14"/>
          <p:cNvSpPr>
            <a:spLocks noGrp="1"/>
          </p:cNvSpPr>
          <p:nvPr>
            <p:ph type="body" idx="16388" hasCustomPrompt="1"/>
            <p:custDataLst>
              <p:tags r:id="rId9"/>
            </p:custDataLst>
          </p:nvPr>
        </p:nvSpPr>
        <p:spPr>
          <a:xfrm>
            <a:off x="8420100" y="3860800"/>
            <a:ext cx="31623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6" name="文本占位符 15"/>
          <p:cNvSpPr>
            <a:spLocks noGrp="1"/>
          </p:cNvSpPr>
          <p:nvPr>
            <p:ph type="body" idx="16389" hasCustomPrompt="1"/>
            <p:custDataLst>
              <p:tags r:id="rId10"/>
            </p:custDataLst>
          </p:nvPr>
        </p:nvSpPr>
        <p:spPr>
          <a:xfrm>
            <a:off x="8420100" y="4419600"/>
            <a:ext cx="3162300" cy="18288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正文页-35_45">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lstStyle/>
          <a:p>
            <a:endParaRPr lang="zh-CN" altLang="en-US"/>
          </a:p>
        </p:txBody>
      </p:sp>
      <p:sp>
        <p:nvSpPr>
          <p:cNvPr id="10" name="灯片编号占位符 9"/>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12" name="文本占位符 11"/>
          <p:cNvSpPr>
            <a:spLocks noGrp="1"/>
          </p:cNvSpPr>
          <p:nvPr>
            <p:ph type="body" idx="16388" hasCustomPrompt="1"/>
            <p:custDataLst>
              <p:tags r:id="rId6"/>
            </p:custDataLst>
          </p:nvPr>
        </p:nvSpPr>
        <p:spPr>
          <a:xfrm>
            <a:off x="641350" y="2133600"/>
            <a:ext cx="546100" cy="457200"/>
          </a:xfrm>
          <a:noFill/>
        </p:spPr>
        <p:txBody>
          <a:bodyPr wrap="none" lIns="0" tIns="0" rIns="0" bIns="0" anchor="ctr">
            <a:noAutofit/>
          </a:bodyPr>
          <a:lstStyle>
            <a:lvl1pPr marL="0" indent="0" algn="ctr">
              <a:lnSpc>
                <a:spcPct val="109000"/>
              </a:lnSpc>
              <a:spcBef>
                <a:spcPct val="0"/>
              </a:spcBef>
              <a:spcAft>
                <a:spcPct val="0"/>
              </a:spcAft>
              <a:buNone/>
              <a:defRPr sz="3600" b="0" spc="0">
                <a:solidFill>
                  <a:schemeClr val="accent1"/>
                </a:solidFill>
              </a:defRPr>
            </a:lvl1pPr>
          </a:lstStyle>
          <a:p>
            <a:pPr lvl="0"/>
            <a:r>
              <a:rPr lang="zh-CN" altLang="en-US" smtClean="0"/>
              <a:t>01</a:t>
            </a:r>
            <a:endParaRPr lang="zh-CN" altLang="en-US" smtClean="0"/>
          </a:p>
        </p:txBody>
      </p:sp>
      <p:sp>
        <p:nvSpPr>
          <p:cNvPr id="13" name="文本占位符 12"/>
          <p:cNvSpPr>
            <a:spLocks noGrp="1"/>
          </p:cNvSpPr>
          <p:nvPr>
            <p:ph type="body" idx="16386" hasCustomPrompt="1"/>
            <p:custDataLst>
              <p:tags r:id="rId7"/>
            </p:custDataLst>
          </p:nvPr>
        </p:nvSpPr>
        <p:spPr>
          <a:xfrm>
            <a:off x="1422400" y="1828800"/>
            <a:ext cx="4445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4" name="文本占位符 13"/>
          <p:cNvSpPr>
            <a:spLocks noGrp="1"/>
          </p:cNvSpPr>
          <p:nvPr>
            <p:ph type="body" idx="16387" hasCustomPrompt="1"/>
            <p:custDataLst>
              <p:tags r:id="rId8"/>
            </p:custDataLst>
          </p:nvPr>
        </p:nvSpPr>
        <p:spPr>
          <a:xfrm>
            <a:off x="1422400" y="2286000"/>
            <a:ext cx="44450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5" name="文本占位符 14"/>
          <p:cNvSpPr>
            <a:spLocks noGrp="1"/>
          </p:cNvSpPr>
          <p:nvPr>
            <p:ph type="body" idx="16391" hasCustomPrompt="1"/>
            <p:custDataLst>
              <p:tags r:id="rId9"/>
            </p:custDataLst>
          </p:nvPr>
        </p:nvSpPr>
        <p:spPr>
          <a:xfrm>
            <a:off x="6356350" y="2133600"/>
            <a:ext cx="546100" cy="457200"/>
          </a:xfrm>
          <a:noFill/>
        </p:spPr>
        <p:txBody>
          <a:bodyPr wrap="none" lIns="0" tIns="0" rIns="0" bIns="0" anchor="ctr">
            <a:noAutofit/>
          </a:bodyPr>
          <a:lstStyle>
            <a:lvl1pPr marL="0" indent="0" algn="ctr">
              <a:lnSpc>
                <a:spcPct val="109000"/>
              </a:lnSpc>
              <a:spcBef>
                <a:spcPct val="0"/>
              </a:spcBef>
              <a:spcAft>
                <a:spcPct val="0"/>
              </a:spcAft>
              <a:buNone/>
              <a:defRPr sz="3600" b="0" spc="0">
                <a:solidFill>
                  <a:schemeClr val="accent1"/>
                </a:solidFill>
              </a:defRPr>
            </a:lvl1pPr>
          </a:lstStyle>
          <a:p>
            <a:pPr lvl="0"/>
            <a:r>
              <a:rPr lang="zh-CN" altLang="en-US" smtClean="0"/>
              <a:t>02</a:t>
            </a:r>
            <a:endParaRPr lang="zh-CN" altLang="en-US" smtClean="0"/>
          </a:p>
        </p:txBody>
      </p:sp>
      <p:sp>
        <p:nvSpPr>
          <p:cNvPr id="16" name="文本占位符 15"/>
          <p:cNvSpPr>
            <a:spLocks noGrp="1"/>
          </p:cNvSpPr>
          <p:nvPr>
            <p:ph type="body" idx="16389" hasCustomPrompt="1"/>
            <p:custDataLst>
              <p:tags r:id="rId10"/>
            </p:custDataLst>
          </p:nvPr>
        </p:nvSpPr>
        <p:spPr>
          <a:xfrm>
            <a:off x="7137400" y="1828800"/>
            <a:ext cx="4445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7" name="文本占位符 16"/>
          <p:cNvSpPr>
            <a:spLocks noGrp="1"/>
          </p:cNvSpPr>
          <p:nvPr>
            <p:ph type="body" idx="16390" hasCustomPrompt="1"/>
            <p:custDataLst>
              <p:tags r:id="rId11"/>
            </p:custDataLst>
          </p:nvPr>
        </p:nvSpPr>
        <p:spPr>
          <a:xfrm>
            <a:off x="7137400" y="2286000"/>
            <a:ext cx="44450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8" name="文本占位符 17"/>
          <p:cNvSpPr>
            <a:spLocks noGrp="1"/>
          </p:cNvSpPr>
          <p:nvPr>
            <p:ph type="body" idx="16394" hasCustomPrompt="1"/>
            <p:custDataLst>
              <p:tags r:id="rId12"/>
            </p:custDataLst>
          </p:nvPr>
        </p:nvSpPr>
        <p:spPr>
          <a:xfrm>
            <a:off x="641350" y="3657600"/>
            <a:ext cx="546100" cy="457200"/>
          </a:xfrm>
          <a:noFill/>
        </p:spPr>
        <p:txBody>
          <a:bodyPr wrap="none" lIns="0" tIns="0" rIns="0" bIns="0" anchor="ctr">
            <a:noAutofit/>
          </a:bodyPr>
          <a:lstStyle>
            <a:lvl1pPr marL="0" indent="0" algn="ctr">
              <a:lnSpc>
                <a:spcPct val="109000"/>
              </a:lnSpc>
              <a:spcBef>
                <a:spcPct val="0"/>
              </a:spcBef>
              <a:spcAft>
                <a:spcPct val="0"/>
              </a:spcAft>
              <a:buNone/>
              <a:defRPr sz="3600" b="0" spc="0">
                <a:solidFill>
                  <a:schemeClr val="accent1"/>
                </a:solidFill>
              </a:defRPr>
            </a:lvl1pPr>
          </a:lstStyle>
          <a:p>
            <a:pPr lvl="0"/>
            <a:r>
              <a:rPr lang="zh-CN" altLang="en-US" smtClean="0"/>
              <a:t>03</a:t>
            </a:r>
            <a:endParaRPr lang="zh-CN" altLang="en-US" smtClean="0"/>
          </a:p>
        </p:txBody>
      </p:sp>
      <p:sp>
        <p:nvSpPr>
          <p:cNvPr id="19" name="文本占位符 18"/>
          <p:cNvSpPr>
            <a:spLocks noGrp="1"/>
          </p:cNvSpPr>
          <p:nvPr>
            <p:ph type="body" idx="16392" hasCustomPrompt="1"/>
            <p:custDataLst>
              <p:tags r:id="rId13"/>
            </p:custDataLst>
          </p:nvPr>
        </p:nvSpPr>
        <p:spPr>
          <a:xfrm>
            <a:off x="1422400" y="3352800"/>
            <a:ext cx="4445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0" name="文本占位符 19"/>
          <p:cNvSpPr>
            <a:spLocks noGrp="1"/>
          </p:cNvSpPr>
          <p:nvPr>
            <p:ph type="body" idx="16393" hasCustomPrompt="1"/>
            <p:custDataLst>
              <p:tags r:id="rId14"/>
            </p:custDataLst>
          </p:nvPr>
        </p:nvSpPr>
        <p:spPr>
          <a:xfrm>
            <a:off x="1422400" y="3810000"/>
            <a:ext cx="44450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21" name="文本占位符 20"/>
          <p:cNvSpPr>
            <a:spLocks noGrp="1"/>
          </p:cNvSpPr>
          <p:nvPr>
            <p:ph type="body" idx="16397" hasCustomPrompt="1"/>
            <p:custDataLst>
              <p:tags r:id="rId15"/>
            </p:custDataLst>
          </p:nvPr>
        </p:nvSpPr>
        <p:spPr>
          <a:xfrm>
            <a:off x="6356350" y="3657600"/>
            <a:ext cx="546100" cy="457200"/>
          </a:xfrm>
          <a:noFill/>
        </p:spPr>
        <p:txBody>
          <a:bodyPr wrap="none" lIns="0" tIns="0" rIns="0" bIns="0" anchor="ctr">
            <a:noAutofit/>
          </a:bodyPr>
          <a:lstStyle>
            <a:lvl1pPr marL="0" indent="0" algn="ctr">
              <a:lnSpc>
                <a:spcPct val="109000"/>
              </a:lnSpc>
              <a:spcBef>
                <a:spcPct val="0"/>
              </a:spcBef>
              <a:spcAft>
                <a:spcPct val="0"/>
              </a:spcAft>
              <a:buNone/>
              <a:defRPr sz="3600" b="0" spc="0">
                <a:solidFill>
                  <a:schemeClr val="accent1"/>
                </a:solidFill>
              </a:defRPr>
            </a:lvl1pPr>
          </a:lstStyle>
          <a:p>
            <a:pPr lvl="0"/>
            <a:r>
              <a:rPr lang="zh-CN" altLang="en-US" smtClean="0"/>
              <a:t>04</a:t>
            </a:r>
            <a:endParaRPr lang="zh-CN" altLang="en-US" smtClean="0"/>
          </a:p>
        </p:txBody>
      </p:sp>
      <p:sp>
        <p:nvSpPr>
          <p:cNvPr id="22" name="文本占位符 21"/>
          <p:cNvSpPr>
            <a:spLocks noGrp="1"/>
          </p:cNvSpPr>
          <p:nvPr>
            <p:ph type="body" idx="16395" hasCustomPrompt="1"/>
            <p:custDataLst>
              <p:tags r:id="rId16"/>
            </p:custDataLst>
          </p:nvPr>
        </p:nvSpPr>
        <p:spPr>
          <a:xfrm>
            <a:off x="7137400" y="3352800"/>
            <a:ext cx="4445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3" name="文本占位符 22"/>
          <p:cNvSpPr>
            <a:spLocks noGrp="1"/>
          </p:cNvSpPr>
          <p:nvPr>
            <p:ph type="body" idx="16396" hasCustomPrompt="1"/>
            <p:custDataLst>
              <p:tags r:id="rId17"/>
            </p:custDataLst>
          </p:nvPr>
        </p:nvSpPr>
        <p:spPr>
          <a:xfrm>
            <a:off x="7137400" y="3810000"/>
            <a:ext cx="44450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24" name="文本占位符 23"/>
          <p:cNvSpPr>
            <a:spLocks noGrp="1"/>
          </p:cNvSpPr>
          <p:nvPr>
            <p:ph type="body" idx="16400" hasCustomPrompt="1"/>
            <p:custDataLst>
              <p:tags r:id="rId18"/>
            </p:custDataLst>
          </p:nvPr>
        </p:nvSpPr>
        <p:spPr>
          <a:xfrm>
            <a:off x="641350" y="5181600"/>
            <a:ext cx="546100" cy="457200"/>
          </a:xfrm>
          <a:noFill/>
        </p:spPr>
        <p:txBody>
          <a:bodyPr wrap="none" lIns="0" tIns="0" rIns="0" bIns="0" anchor="ctr">
            <a:noAutofit/>
          </a:bodyPr>
          <a:lstStyle>
            <a:lvl1pPr marL="0" indent="0" algn="ctr">
              <a:lnSpc>
                <a:spcPct val="109000"/>
              </a:lnSpc>
              <a:spcBef>
                <a:spcPct val="0"/>
              </a:spcBef>
              <a:spcAft>
                <a:spcPct val="0"/>
              </a:spcAft>
              <a:buNone/>
              <a:defRPr sz="3600" b="0" spc="0">
                <a:solidFill>
                  <a:schemeClr val="accent1"/>
                </a:solidFill>
              </a:defRPr>
            </a:lvl1pPr>
          </a:lstStyle>
          <a:p>
            <a:pPr lvl="0"/>
            <a:r>
              <a:rPr lang="zh-CN" altLang="en-US" smtClean="0"/>
              <a:t>05</a:t>
            </a:r>
            <a:endParaRPr lang="zh-CN" altLang="en-US" smtClean="0"/>
          </a:p>
        </p:txBody>
      </p:sp>
      <p:sp>
        <p:nvSpPr>
          <p:cNvPr id="25" name="文本占位符 24"/>
          <p:cNvSpPr>
            <a:spLocks noGrp="1"/>
          </p:cNvSpPr>
          <p:nvPr>
            <p:ph type="body" idx="16398" hasCustomPrompt="1"/>
            <p:custDataLst>
              <p:tags r:id="rId19"/>
            </p:custDataLst>
          </p:nvPr>
        </p:nvSpPr>
        <p:spPr>
          <a:xfrm>
            <a:off x="1422400" y="4876800"/>
            <a:ext cx="4445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6" name="文本占位符 25"/>
          <p:cNvSpPr>
            <a:spLocks noGrp="1"/>
          </p:cNvSpPr>
          <p:nvPr>
            <p:ph type="body" idx="16399" hasCustomPrompt="1"/>
            <p:custDataLst>
              <p:tags r:id="rId20"/>
            </p:custDataLst>
          </p:nvPr>
        </p:nvSpPr>
        <p:spPr>
          <a:xfrm>
            <a:off x="1422400" y="5334000"/>
            <a:ext cx="44450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27" name="文本占位符 26"/>
          <p:cNvSpPr>
            <a:spLocks noGrp="1"/>
          </p:cNvSpPr>
          <p:nvPr>
            <p:ph type="body" idx="16403" hasCustomPrompt="1"/>
            <p:custDataLst>
              <p:tags r:id="rId21"/>
            </p:custDataLst>
          </p:nvPr>
        </p:nvSpPr>
        <p:spPr>
          <a:xfrm>
            <a:off x="6356350" y="5181600"/>
            <a:ext cx="546100" cy="457200"/>
          </a:xfrm>
          <a:noFill/>
        </p:spPr>
        <p:txBody>
          <a:bodyPr wrap="none" lIns="0" tIns="0" rIns="0" bIns="0" anchor="ctr">
            <a:noAutofit/>
          </a:bodyPr>
          <a:lstStyle>
            <a:lvl1pPr marL="0" indent="0" algn="ctr">
              <a:lnSpc>
                <a:spcPct val="109000"/>
              </a:lnSpc>
              <a:spcBef>
                <a:spcPct val="0"/>
              </a:spcBef>
              <a:spcAft>
                <a:spcPct val="0"/>
              </a:spcAft>
              <a:buNone/>
              <a:defRPr sz="3600" b="0" spc="0">
                <a:solidFill>
                  <a:schemeClr val="accent1"/>
                </a:solidFill>
              </a:defRPr>
            </a:lvl1pPr>
          </a:lstStyle>
          <a:p>
            <a:pPr lvl="0"/>
            <a:r>
              <a:rPr lang="zh-CN" altLang="en-US" smtClean="0"/>
              <a:t>06</a:t>
            </a:r>
            <a:endParaRPr lang="zh-CN" altLang="en-US" smtClean="0"/>
          </a:p>
        </p:txBody>
      </p:sp>
      <p:sp>
        <p:nvSpPr>
          <p:cNvPr id="28" name="文本占位符 27"/>
          <p:cNvSpPr>
            <a:spLocks noGrp="1"/>
          </p:cNvSpPr>
          <p:nvPr>
            <p:ph type="body" idx="16401" hasCustomPrompt="1"/>
            <p:custDataLst>
              <p:tags r:id="rId22"/>
            </p:custDataLst>
          </p:nvPr>
        </p:nvSpPr>
        <p:spPr>
          <a:xfrm>
            <a:off x="7137400" y="4876800"/>
            <a:ext cx="4445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9" name="文本占位符 28"/>
          <p:cNvSpPr>
            <a:spLocks noGrp="1"/>
          </p:cNvSpPr>
          <p:nvPr>
            <p:ph type="body" idx="16402" hasCustomPrompt="1"/>
            <p:custDataLst>
              <p:tags r:id="rId23"/>
            </p:custDataLst>
          </p:nvPr>
        </p:nvSpPr>
        <p:spPr>
          <a:xfrm>
            <a:off x="7137400" y="5334000"/>
            <a:ext cx="44450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10" name="日期占位符 9"/>
          <p:cNvSpPr>
            <a:spLocks noGrp="1"/>
          </p:cNvSpPr>
          <p:nvPr>
            <p:ph type="dt" sz="half" idx="2"/>
            <p:custDataLst>
              <p:tags r:id="rId2"/>
            </p:custDataLst>
          </p:nvPr>
        </p:nvSpPr>
        <p:spPr>
          <a:xfrm>
            <a:off x="605155" y="6314440"/>
            <a:ext cx="2707005" cy="316865"/>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11" name="页脚占位符 10"/>
          <p:cNvSpPr>
            <a:spLocks noGrp="1"/>
          </p:cNvSpPr>
          <p:nvPr>
            <p:ph type="ftr" sz="quarter" idx="3"/>
            <p:custDataLst>
              <p:tags r:id="rId3"/>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12" name="灯片编号占位符 11"/>
          <p:cNvSpPr>
            <a:spLocks noGrp="1"/>
          </p:cNvSpPr>
          <p:nvPr>
            <p:ph type="sldNum" sz="quarter" idx="4"/>
            <p:custDataLst>
              <p:tags r:id="rId4"/>
            </p:custDataLst>
          </p:nvPr>
        </p:nvSpPr>
        <p:spPr>
          <a:xfrm>
            <a:off x="8877300" y="6314440"/>
            <a:ext cx="2711450" cy="316865"/>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正文页-51_47">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lstStyle/>
          <a:p>
            <a:endParaRPr lang="zh-CN" altLang="en-US"/>
          </a:p>
        </p:txBody>
      </p:sp>
      <p:sp>
        <p:nvSpPr>
          <p:cNvPr id="10" name="灯片编号占位符 9"/>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32258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12" name="内容占位符 11"/>
          <p:cNvSpPr>
            <a:spLocks noGrp="1"/>
          </p:cNvSpPr>
          <p:nvPr>
            <p:ph idx="16392" hasCustomPrompt="1"/>
            <p:custDataLst>
              <p:tags r:id="rId6"/>
            </p:custDataLst>
          </p:nvPr>
        </p:nvSpPr>
        <p:spPr>
          <a:xfrm>
            <a:off x="609600" y="609600"/>
            <a:ext cx="10972800" cy="2082800"/>
          </a:xfrm>
          <a:custGeom>
            <a:avLst/>
            <a:gdLst>
              <a:gd name="connisteX0" fmla="*/ 0 w 10972800"/>
              <a:gd name="connsiteY0" fmla="*/ 203200 h 2082800"/>
              <a:gd name="connisteX1" fmla="*/ 203200 w 10972800"/>
              <a:gd name="connsiteY1" fmla="*/ 0 h 2082800"/>
              <a:gd name="connisteX2" fmla="*/ 10769600 w 10972800"/>
              <a:gd name="connsiteY2" fmla="*/ 0 h 2082800"/>
              <a:gd name="connisteX3" fmla="*/ 10972800 w 10972800"/>
              <a:gd name="connsiteY3" fmla="*/ 203200 h 2082800"/>
              <a:gd name="connisteX4" fmla="*/ 10972800 w 10972800"/>
              <a:gd name="connsiteY4" fmla="*/ 1879600 h 2082800"/>
              <a:gd name="connisteX5" fmla="*/ 10769600 w 10972800"/>
              <a:gd name="connsiteY5" fmla="*/ 2082800 h 2082800"/>
              <a:gd name="connisteX6" fmla="*/ 203200 w 10972800"/>
              <a:gd name="connsiteY6" fmla="*/ 2082800 h 2082800"/>
              <a:gd name="connisteX7" fmla="*/ 0 w 10972800"/>
              <a:gd name="connsiteY7" fmla="*/ 1879600 h 2082800"/>
              <a:gd name="connisteX8" fmla="*/ 0 w 10972800"/>
              <a:gd name="connsiteY8" fmla="*/ 203200 h 2082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0972800" h="2082800">
                <a:moveTo>
                  <a:pt x="0" y="203200"/>
                </a:moveTo>
                <a:cubicBezTo>
                  <a:pt x="0" y="90976"/>
                  <a:pt x="90976" y="0"/>
                  <a:pt x="203200" y="0"/>
                </a:cubicBezTo>
                <a:lnTo>
                  <a:pt x="10769600" y="0"/>
                </a:lnTo>
                <a:cubicBezTo>
                  <a:pt x="10881824" y="0"/>
                  <a:pt x="10972800" y="90976"/>
                  <a:pt x="10972800" y="203200"/>
                </a:cubicBezTo>
                <a:lnTo>
                  <a:pt x="10972800" y="1879600"/>
                </a:lnTo>
                <a:cubicBezTo>
                  <a:pt x="10972800" y="1991824"/>
                  <a:pt x="10881824" y="2082800"/>
                  <a:pt x="10769600" y="2082800"/>
                </a:cubicBezTo>
                <a:lnTo>
                  <a:pt x="203200" y="2082800"/>
                </a:lnTo>
                <a:cubicBezTo>
                  <a:pt x="90976" y="2082800"/>
                  <a:pt x="0" y="1991824"/>
                  <a:pt x="0" y="18796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marL="0" indent="0">
              <a:buNone/>
              <a:defRPr/>
            </a:lvl5pPr>
          </a:lstStyle>
          <a:p>
            <a:pPr lvl="4"/>
            <a:r>
              <a:rPr lang="zh-CN" altLang="en-US" smtClean="0"/>
              <a:t> </a:t>
            </a:r>
            <a:endParaRPr lang="zh-CN" altLang="en-US" smtClean="0"/>
          </a:p>
        </p:txBody>
      </p:sp>
      <p:sp>
        <p:nvSpPr>
          <p:cNvPr id="13" name="装饰  2"/>
          <p:cNvSpPr>
            <a:spLocks noGrp="1"/>
          </p:cNvSpPr>
          <p:nvPr>
            <p:ph type="body" idx="16393" hasCustomPrompt="1"/>
            <p:custDataLst>
              <p:tags r:id="rId7"/>
            </p:custDataLst>
          </p:nvPr>
        </p:nvSpPr>
        <p:spPr>
          <a:xfrm>
            <a:off x="609600" y="4216400"/>
            <a:ext cx="50800" cy="2032000"/>
          </a:xfrm>
          <a:custGeom>
            <a:avLst/>
            <a:gdLst>
              <a:gd name="connisteX0" fmla="*/ 0 w 50800"/>
              <a:gd name="connsiteY0" fmla="*/ 25400 h 2032000"/>
              <a:gd name="connisteX1" fmla="*/ 25400 w 50800"/>
              <a:gd name="connsiteY1" fmla="*/ 0 h 2032000"/>
              <a:gd name="connisteX2" fmla="*/ 25400 w 50800"/>
              <a:gd name="connsiteY2" fmla="*/ 0 h 2032000"/>
              <a:gd name="connisteX3" fmla="*/ 50800 w 50800"/>
              <a:gd name="connsiteY3" fmla="*/ 25400 h 2032000"/>
              <a:gd name="connisteX4" fmla="*/ 50800 w 50800"/>
              <a:gd name="connsiteY4" fmla="*/ 2006600 h 2032000"/>
              <a:gd name="connisteX5" fmla="*/ 25400 w 50800"/>
              <a:gd name="connsiteY5" fmla="*/ 2032000 h 2032000"/>
              <a:gd name="connisteX6" fmla="*/ 25400 w 50800"/>
              <a:gd name="connsiteY6" fmla="*/ 2032000 h 2032000"/>
              <a:gd name="connisteX7" fmla="*/ 0 w 50800"/>
              <a:gd name="connsiteY7" fmla="*/ 2006600 h 2032000"/>
              <a:gd name="connisteX8" fmla="*/ 0 w 50800"/>
              <a:gd name="connsiteY8" fmla="*/ 2540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2032000">
                <a:moveTo>
                  <a:pt x="0" y="25400"/>
                </a:moveTo>
                <a:cubicBezTo>
                  <a:pt x="0" y="11372"/>
                  <a:pt x="11372" y="0"/>
                  <a:pt x="25400" y="0"/>
                </a:cubicBezTo>
                <a:lnTo>
                  <a:pt x="25400" y="0"/>
                </a:lnTo>
                <a:cubicBezTo>
                  <a:pt x="39428" y="0"/>
                  <a:pt x="50800" y="11372"/>
                  <a:pt x="50800" y="25400"/>
                </a:cubicBezTo>
                <a:lnTo>
                  <a:pt x="50800" y="2006600"/>
                </a:lnTo>
                <a:cubicBezTo>
                  <a:pt x="50800" y="2020628"/>
                  <a:pt x="39428" y="2032000"/>
                  <a:pt x="25400" y="2032000"/>
                </a:cubicBezTo>
                <a:lnTo>
                  <a:pt x="25400" y="2032000"/>
                </a:lnTo>
                <a:cubicBezTo>
                  <a:pt x="11372" y="2032000"/>
                  <a:pt x="0" y="2020628"/>
                  <a:pt x="0" y="2006600"/>
                </a:cubicBezTo>
                <a:lnTo>
                  <a:pt x="0" y="254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marL="0" indent="0">
              <a:buNone/>
              <a:defRPr/>
            </a:lvl5pPr>
          </a:lstStyle>
          <a:p>
            <a:pPr lvl="4"/>
            <a:r>
              <a:rPr lang="zh-CN" altLang="en-US" smtClean="0"/>
              <a:t> </a:t>
            </a:r>
            <a:endParaRPr lang="zh-CN" altLang="en-US" smtClean="0"/>
          </a:p>
        </p:txBody>
      </p:sp>
      <p:sp>
        <p:nvSpPr>
          <p:cNvPr id="14" name="文本占位符 13"/>
          <p:cNvSpPr>
            <a:spLocks noGrp="1"/>
          </p:cNvSpPr>
          <p:nvPr>
            <p:ph type="body" idx="16386" hasCustomPrompt="1"/>
            <p:custDataLst>
              <p:tags r:id="rId8"/>
            </p:custDataLst>
          </p:nvPr>
        </p:nvSpPr>
        <p:spPr>
          <a:xfrm>
            <a:off x="762000" y="4216400"/>
            <a:ext cx="3098800" cy="406400"/>
          </a:xfrm>
          <a:noFill/>
        </p:spPr>
        <p:txBody>
          <a:bodyPr lIns="0" tIns="0" rIns="0" bIns="0" anchor="t">
            <a:normAutofit/>
          </a:bodyPr>
          <a:lstStyle>
            <a:lvl1pPr marL="0" indent="0" algn="l">
              <a:lnSpc>
                <a:spcPct val="111000"/>
              </a:lnSpc>
              <a:buNone/>
              <a:defRPr sz="2400" b="0" spc="0">
                <a:solidFill>
                  <a:schemeClr val="tx1"/>
                </a:solidFill>
              </a:defRPr>
            </a:lvl1pPr>
            <a:lvl5pPr marL="0" indent="0" algn="l">
              <a:lnSpc>
                <a:spcPct val="111000"/>
              </a:lnSpc>
              <a:spcBef>
                <a:spcPct val="0"/>
              </a:spcBef>
              <a:spcAft>
                <a:spcPct val="0"/>
              </a:spcAft>
              <a:buNone/>
              <a:defRPr/>
            </a:lvl5pPr>
          </a:lstStyle>
          <a:p>
            <a:pPr lvl="0"/>
            <a:r>
              <a:rPr lang="zh-CN" altLang="en-US" smtClean="0"/>
              <a:t>单击此处添加项标题</a:t>
            </a:r>
            <a:endParaRPr lang="zh-CN" altLang="en-US" smtClean="0"/>
          </a:p>
        </p:txBody>
      </p:sp>
      <p:sp>
        <p:nvSpPr>
          <p:cNvPr id="15" name="文本占位符 14"/>
          <p:cNvSpPr>
            <a:spLocks noGrp="1"/>
          </p:cNvSpPr>
          <p:nvPr>
            <p:ph type="body" idx="16387" hasCustomPrompt="1"/>
            <p:custDataLst>
              <p:tags r:id="rId9"/>
            </p:custDataLst>
          </p:nvPr>
        </p:nvSpPr>
        <p:spPr>
          <a:xfrm>
            <a:off x="762000" y="4724400"/>
            <a:ext cx="3098800" cy="1524000"/>
          </a:xfrm>
          <a:noFill/>
        </p:spPr>
        <p:txBody>
          <a:bodyPr lIns="0" tIns="0" rIns="0" bIns="0" anchor="t">
            <a:normAutofit/>
          </a:bodyPr>
          <a:lstStyle>
            <a:lvl1pPr marL="0" indent="0" algn="l">
              <a:lnSpc>
                <a:spcPct val="125000"/>
              </a:lnSpc>
              <a:buNone/>
              <a:defRPr sz="1600" b="0" spc="0">
                <a:solidFill>
                  <a:schemeClr val="tx1"/>
                </a:solidFill>
              </a:defRPr>
            </a:lvl1pPr>
            <a:lvl5pPr marL="0" indent="0" algn="l">
              <a:lnSpc>
                <a:spcPct val="125000"/>
              </a:lnSpc>
              <a:spcBef>
                <a:spcPct val="0"/>
              </a:spcBef>
              <a:spcAft>
                <a:spcPct val="0"/>
              </a:spcAft>
              <a:buNone/>
              <a:defRPr/>
            </a:lvl5pPr>
          </a:lstStyle>
          <a:p>
            <a:pPr lvl="0"/>
            <a:r>
              <a:rPr lang="zh-CN" altLang="en-US" smtClean="0"/>
              <a:t>单击此处添加项正文</a:t>
            </a:r>
            <a:endParaRPr lang="zh-CN" altLang="en-US" smtClean="0"/>
          </a:p>
        </p:txBody>
      </p:sp>
      <p:sp>
        <p:nvSpPr>
          <p:cNvPr id="16" name="装饰  5"/>
          <p:cNvSpPr>
            <a:spLocks noGrp="1"/>
          </p:cNvSpPr>
          <p:nvPr>
            <p:ph type="body" idx="16394" hasCustomPrompt="1"/>
            <p:custDataLst>
              <p:tags r:id="rId10"/>
            </p:custDataLst>
          </p:nvPr>
        </p:nvSpPr>
        <p:spPr>
          <a:xfrm>
            <a:off x="4470400" y="4216400"/>
            <a:ext cx="50800" cy="2032000"/>
          </a:xfrm>
          <a:custGeom>
            <a:avLst/>
            <a:gdLst>
              <a:gd name="connisteX0" fmla="*/ 0 w 50800"/>
              <a:gd name="connsiteY0" fmla="*/ 25400 h 2032000"/>
              <a:gd name="connisteX1" fmla="*/ 25400 w 50800"/>
              <a:gd name="connsiteY1" fmla="*/ 0 h 2032000"/>
              <a:gd name="connisteX2" fmla="*/ 25400 w 50800"/>
              <a:gd name="connsiteY2" fmla="*/ 0 h 2032000"/>
              <a:gd name="connisteX3" fmla="*/ 50800 w 50800"/>
              <a:gd name="connsiteY3" fmla="*/ 25400 h 2032000"/>
              <a:gd name="connisteX4" fmla="*/ 50800 w 50800"/>
              <a:gd name="connsiteY4" fmla="*/ 2006600 h 2032000"/>
              <a:gd name="connisteX5" fmla="*/ 25400 w 50800"/>
              <a:gd name="connsiteY5" fmla="*/ 2032000 h 2032000"/>
              <a:gd name="connisteX6" fmla="*/ 25400 w 50800"/>
              <a:gd name="connsiteY6" fmla="*/ 2032000 h 2032000"/>
              <a:gd name="connisteX7" fmla="*/ 0 w 50800"/>
              <a:gd name="connsiteY7" fmla="*/ 2006600 h 2032000"/>
              <a:gd name="connisteX8" fmla="*/ 0 w 50800"/>
              <a:gd name="connsiteY8" fmla="*/ 2540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2032000">
                <a:moveTo>
                  <a:pt x="0" y="25400"/>
                </a:moveTo>
                <a:cubicBezTo>
                  <a:pt x="0" y="11372"/>
                  <a:pt x="11372" y="0"/>
                  <a:pt x="25400" y="0"/>
                </a:cubicBezTo>
                <a:lnTo>
                  <a:pt x="25400" y="0"/>
                </a:lnTo>
                <a:cubicBezTo>
                  <a:pt x="39428" y="0"/>
                  <a:pt x="50800" y="11372"/>
                  <a:pt x="50800" y="25400"/>
                </a:cubicBezTo>
                <a:lnTo>
                  <a:pt x="50800" y="2006600"/>
                </a:lnTo>
                <a:cubicBezTo>
                  <a:pt x="50800" y="2020628"/>
                  <a:pt x="39428" y="2032000"/>
                  <a:pt x="25400" y="2032000"/>
                </a:cubicBezTo>
                <a:lnTo>
                  <a:pt x="25400" y="2032000"/>
                </a:lnTo>
                <a:cubicBezTo>
                  <a:pt x="11372" y="2032000"/>
                  <a:pt x="0" y="2020628"/>
                  <a:pt x="0" y="2006600"/>
                </a:cubicBezTo>
                <a:lnTo>
                  <a:pt x="0" y="254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marL="0" indent="0">
              <a:buNone/>
              <a:defRPr/>
            </a:lvl5pPr>
          </a:lstStyle>
          <a:p>
            <a:pPr lvl="4"/>
            <a:r>
              <a:rPr lang="zh-CN" altLang="en-US" smtClean="0"/>
              <a:t> </a:t>
            </a:r>
            <a:endParaRPr lang="zh-CN" altLang="en-US" smtClean="0"/>
          </a:p>
        </p:txBody>
      </p:sp>
      <p:sp>
        <p:nvSpPr>
          <p:cNvPr id="17" name="文本占位符 16"/>
          <p:cNvSpPr>
            <a:spLocks noGrp="1"/>
          </p:cNvSpPr>
          <p:nvPr>
            <p:ph type="body" idx="16388" hasCustomPrompt="1"/>
            <p:custDataLst>
              <p:tags r:id="rId11"/>
            </p:custDataLst>
          </p:nvPr>
        </p:nvSpPr>
        <p:spPr>
          <a:xfrm>
            <a:off x="4622800" y="4216400"/>
            <a:ext cx="3098800" cy="406400"/>
          </a:xfrm>
          <a:noFill/>
        </p:spPr>
        <p:txBody>
          <a:bodyPr lIns="0" tIns="0" rIns="0" bIns="0" anchor="t">
            <a:normAutofit/>
          </a:bodyPr>
          <a:lstStyle>
            <a:lvl1pPr marL="0" indent="0" algn="l">
              <a:lnSpc>
                <a:spcPct val="111000"/>
              </a:lnSpc>
              <a:buNone/>
              <a:defRPr sz="2400" b="0" spc="0">
                <a:solidFill>
                  <a:schemeClr val="tx1"/>
                </a:solidFill>
              </a:defRPr>
            </a:lvl1pPr>
            <a:lvl5pPr marL="0" indent="0" algn="l">
              <a:lnSpc>
                <a:spcPct val="111000"/>
              </a:lnSpc>
              <a:spcBef>
                <a:spcPct val="0"/>
              </a:spcBef>
              <a:spcAft>
                <a:spcPct val="0"/>
              </a:spcAft>
              <a:buNone/>
              <a:defRPr/>
            </a:lvl5pPr>
          </a:lstStyle>
          <a:p>
            <a:pPr lvl="0"/>
            <a:r>
              <a:rPr lang="zh-CN" altLang="en-US" smtClean="0"/>
              <a:t>单击此处添加项标题</a:t>
            </a:r>
            <a:endParaRPr lang="zh-CN" altLang="en-US" smtClean="0"/>
          </a:p>
        </p:txBody>
      </p:sp>
      <p:sp>
        <p:nvSpPr>
          <p:cNvPr id="18" name="文本占位符 17"/>
          <p:cNvSpPr>
            <a:spLocks noGrp="1"/>
          </p:cNvSpPr>
          <p:nvPr>
            <p:ph type="body" idx="16389" hasCustomPrompt="1"/>
            <p:custDataLst>
              <p:tags r:id="rId12"/>
            </p:custDataLst>
          </p:nvPr>
        </p:nvSpPr>
        <p:spPr>
          <a:xfrm>
            <a:off x="4622800" y="4724400"/>
            <a:ext cx="3098800" cy="1524000"/>
          </a:xfrm>
          <a:noFill/>
        </p:spPr>
        <p:txBody>
          <a:bodyPr lIns="0" tIns="0" rIns="0" bIns="0" anchor="t">
            <a:normAutofit/>
          </a:bodyPr>
          <a:lstStyle>
            <a:lvl1pPr marL="0" indent="0" algn="l">
              <a:lnSpc>
                <a:spcPct val="125000"/>
              </a:lnSpc>
              <a:buNone/>
              <a:defRPr sz="1600" b="0" spc="0">
                <a:solidFill>
                  <a:schemeClr val="tx1"/>
                </a:solidFill>
              </a:defRPr>
            </a:lvl1pPr>
            <a:lvl5pPr marL="0" indent="0" algn="l">
              <a:lnSpc>
                <a:spcPct val="125000"/>
              </a:lnSpc>
              <a:spcBef>
                <a:spcPct val="0"/>
              </a:spcBef>
              <a:spcAft>
                <a:spcPct val="0"/>
              </a:spcAft>
              <a:buNone/>
              <a:defRPr/>
            </a:lvl5pPr>
          </a:lstStyle>
          <a:p>
            <a:pPr lvl="0"/>
            <a:r>
              <a:rPr lang="zh-CN" altLang="en-US" smtClean="0"/>
              <a:t>单击此处添加项正文</a:t>
            </a:r>
            <a:endParaRPr lang="zh-CN" altLang="en-US" smtClean="0"/>
          </a:p>
        </p:txBody>
      </p:sp>
      <p:sp>
        <p:nvSpPr>
          <p:cNvPr id="19" name="装饰  8"/>
          <p:cNvSpPr>
            <a:spLocks noGrp="1"/>
          </p:cNvSpPr>
          <p:nvPr>
            <p:ph type="body" idx="16395" hasCustomPrompt="1"/>
            <p:custDataLst>
              <p:tags r:id="rId13"/>
            </p:custDataLst>
          </p:nvPr>
        </p:nvSpPr>
        <p:spPr>
          <a:xfrm>
            <a:off x="8331200" y="4216400"/>
            <a:ext cx="50800" cy="2032000"/>
          </a:xfrm>
          <a:custGeom>
            <a:avLst/>
            <a:gdLst>
              <a:gd name="connisteX0" fmla="*/ 0 w 50800"/>
              <a:gd name="connsiteY0" fmla="*/ 25400 h 2032000"/>
              <a:gd name="connisteX1" fmla="*/ 25400 w 50800"/>
              <a:gd name="connsiteY1" fmla="*/ 0 h 2032000"/>
              <a:gd name="connisteX2" fmla="*/ 25400 w 50800"/>
              <a:gd name="connsiteY2" fmla="*/ 0 h 2032000"/>
              <a:gd name="connisteX3" fmla="*/ 50800 w 50800"/>
              <a:gd name="connsiteY3" fmla="*/ 25400 h 2032000"/>
              <a:gd name="connisteX4" fmla="*/ 50800 w 50800"/>
              <a:gd name="connsiteY4" fmla="*/ 2006600 h 2032000"/>
              <a:gd name="connisteX5" fmla="*/ 25400 w 50800"/>
              <a:gd name="connsiteY5" fmla="*/ 2032000 h 2032000"/>
              <a:gd name="connisteX6" fmla="*/ 25400 w 50800"/>
              <a:gd name="connsiteY6" fmla="*/ 2032000 h 2032000"/>
              <a:gd name="connisteX7" fmla="*/ 0 w 50800"/>
              <a:gd name="connsiteY7" fmla="*/ 2006600 h 2032000"/>
              <a:gd name="connisteX8" fmla="*/ 0 w 50800"/>
              <a:gd name="connsiteY8" fmla="*/ 2540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2032000">
                <a:moveTo>
                  <a:pt x="0" y="25400"/>
                </a:moveTo>
                <a:cubicBezTo>
                  <a:pt x="0" y="11372"/>
                  <a:pt x="11372" y="0"/>
                  <a:pt x="25400" y="0"/>
                </a:cubicBezTo>
                <a:lnTo>
                  <a:pt x="25400" y="0"/>
                </a:lnTo>
                <a:cubicBezTo>
                  <a:pt x="39428" y="0"/>
                  <a:pt x="50800" y="11372"/>
                  <a:pt x="50800" y="25400"/>
                </a:cubicBezTo>
                <a:lnTo>
                  <a:pt x="50800" y="2006600"/>
                </a:lnTo>
                <a:cubicBezTo>
                  <a:pt x="50800" y="2020628"/>
                  <a:pt x="39428" y="2032000"/>
                  <a:pt x="25400" y="2032000"/>
                </a:cubicBezTo>
                <a:lnTo>
                  <a:pt x="25400" y="2032000"/>
                </a:lnTo>
                <a:cubicBezTo>
                  <a:pt x="11372" y="2032000"/>
                  <a:pt x="0" y="2020628"/>
                  <a:pt x="0" y="2006600"/>
                </a:cubicBezTo>
                <a:lnTo>
                  <a:pt x="0" y="254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marL="0" indent="0">
              <a:buNone/>
              <a:defRPr/>
            </a:lvl5pPr>
          </a:lstStyle>
          <a:p>
            <a:pPr lvl="4"/>
            <a:r>
              <a:rPr lang="zh-CN" altLang="en-US" smtClean="0"/>
              <a:t> </a:t>
            </a:r>
            <a:endParaRPr lang="zh-CN" altLang="en-US" smtClean="0"/>
          </a:p>
        </p:txBody>
      </p:sp>
      <p:sp>
        <p:nvSpPr>
          <p:cNvPr id="20" name="文本占位符 19"/>
          <p:cNvSpPr>
            <a:spLocks noGrp="1"/>
          </p:cNvSpPr>
          <p:nvPr>
            <p:ph type="body" idx="16390" hasCustomPrompt="1"/>
            <p:custDataLst>
              <p:tags r:id="rId14"/>
            </p:custDataLst>
          </p:nvPr>
        </p:nvSpPr>
        <p:spPr>
          <a:xfrm>
            <a:off x="8483600" y="4216400"/>
            <a:ext cx="3098800" cy="406400"/>
          </a:xfrm>
          <a:noFill/>
        </p:spPr>
        <p:txBody>
          <a:bodyPr lIns="0" tIns="0" rIns="0" bIns="0" anchor="t">
            <a:normAutofit/>
          </a:bodyPr>
          <a:lstStyle>
            <a:lvl1pPr marL="0" indent="0" algn="l">
              <a:lnSpc>
                <a:spcPct val="111000"/>
              </a:lnSpc>
              <a:buNone/>
              <a:defRPr sz="2400" b="0" spc="0">
                <a:solidFill>
                  <a:schemeClr val="tx1"/>
                </a:solidFill>
              </a:defRPr>
            </a:lvl1pPr>
            <a:lvl5pPr marL="0" indent="0" algn="l">
              <a:lnSpc>
                <a:spcPct val="111000"/>
              </a:lnSpc>
              <a:spcBef>
                <a:spcPct val="0"/>
              </a:spcBef>
              <a:spcAft>
                <a:spcPct val="0"/>
              </a:spcAft>
              <a:buNone/>
              <a:defRPr/>
            </a:lvl5pPr>
          </a:lstStyle>
          <a:p>
            <a:pPr lvl="0"/>
            <a:r>
              <a:rPr lang="zh-CN" altLang="en-US" smtClean="0"/>
              <a:t>单击此处添加项标题</a:t>
            </a:r>
            <a:endParaRPr lang="zh-CN" altLang="en-US" smtClean="0"/>
          </a:p>
        </p:txBody>
      </p:sp>
      <p:sp>
        <p:nvSpPr>
          <p:cNvPr id="21" name="文本占位符 20"/>
          <p:cNvSpPr>
            <a:spLocks noGrp="1"/>
          </p:cNvSpPr>
          <p:nvPr>
            <p:ph type="body" idx="16391" hasCustomPrompt="1"/>
            <p:custDataLst>
              <p:tags r:id="rId15"/>
            </p:custDataLst>
          </p:nvPr>
        </p:nvSpPr>
        <p:spPr>
          <a:xfrm>
            <a:off x="8483600" y="4724400"/>
            <a:ext cx="3098800" cy="1524000"/>
          </a:xfrm>
          <a:noFill/>
        </p:spPr>
        <p:txBody>
          <a:bodyPr lIns="0" tIns="0" rIns="0" bIns="0" anchor="t">
            <a:normAutofit/>
          </a:bodyPr>
          <a:lstStyle>
            <a:lvl1pPr marL="0" indent="0" algn="l">
              <a:lnSpc>
                <a:spcPct val="125000"/>
              </a:lnSpc>
              <a:buNone/>
              <a:defRPr sz="1600" b="0" spc="0">
                <a:solidFill>
                  <a:schemeClr val="tx1"/>
                </a:solidFill>
              </a:defRPr>
            </a:lvl1pPr>
            <a:lvl5pPr marL="0" indent="0" algn="l">
              <a:lnSpc>
                <a:spcPct val="125000"/>
              </a:lnSpc>
              <a:spcBef>
                <a:spcPct val="0"/>
              </a:spcBef>
              <a:spcAft>
                <a:spcPct val="0"/>
              </a:spcAft>
              <a:buNone/>
              <a:defRPr/>
            </a:lvl5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正文页-31_3">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lstStyle/>
          <a:p>
            <a:endParaRPr lang="zh-CN" altLang="en-US"/>
          </a:p>
        </p:txBody>
      </p:sp>
      <p:sp>
        <p:nvSpPr>
          <p:cNvPr id="10" name="灯片编号占位符 9"/>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t>单击此处添加标题</a:t>
            </a:r>
          </a:p>
        </p:txBody>
      </p:sp>
      <p:sp>
        <p:nvSpPr>
          <p:cNvPr id="12" name="装饰  1"/>
          <p:cNvSpPr>
            <a:spLocks noGrp="1"/>
          </p:cNvSpPr>
          <p:nvPr>
            <p:ph type="body" idx="16390" hasCustomPrompt="1"/>
            <p:custDataLst>
              <p:tags r:id="rId6"/>
            </p:custDataLst>
          </p:nvPr>
        </p:nvSpPr>
        <p:spPr>
          <a:xfrm>
            <a:off x="609600" y="1524000"/>
            <a:ext cx="5334000" cy="4724400"/>
          </a:xfrm>
          <a:custGeom>
            <a:avLst/>
            <a:gdLst>
              <a:gd name="connisteX0" fmla="*/ 0 w 5334000"/>
              <a:gd name="connsiteY0" fmla="*/ 203200 h 4724400"/>
              <a:gd name="connisteX1" fmla="*/ 203200 w 5334000"/>
              <a:gd name="connsiteY1" fmla="*/ 0 h 4724400"/>
              <a:gd name="connisteX2" fmla="*/ 5130800 w 5334000"/>
              <a:gd name="connsiteY2" fmla="*/ 0 h 4724400"/>
              <a:gd name="connisteX3" fmla="*/ 5334000 w 5334000"/>
              <a:gd name="connsiteY3" fmla="*/ 203200 h 4724400"/>
              <a:gd name="connisteX4" fmla="*/ 5334000 w 5334000"/>
              <a:gd name="connsiteY4" fmla="*/ 4521200 h 4724400"/>
              <a:gd name="connisteX5" fmla="*/ 5130800 w 5334000"/>
              <a:gd name="connsiteY5" fmla="*/ 4724400 h 4724400"/>
              <a:gd name="connisteX6" fmla="*/ 203200 w 5334000"/>
              <a:gd name="connsiteY6" fmla="*/ 4724400 h 4724400"/>
              <a:gd name="connisteX7" fmla="*/ 0 w 5334000"/>
              <a:gd name="connsiteY7" fmla="*/ 4521200 h 4724400"/>
              <a:gd name="connisteX8" fmla="*/ 0 w 5334000"/>
              <a:gd name="connsiteY8"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334000" h="4724400">
                <a:moveTo>
                  <a:pt x="0" y="203200"/>
                </a:moveTo>
                <a:cubicBezTo>
                  <a:pt x="0" y="90976"/>
                  <a:pt x="90976" y="0"/>
                  <a:pt x="203200" y="0"/>
                </a:cubicBezTo>
                <a:lnTo>
                  <a:pt x="5130800" y="0"/>
                </a:lnTo>
                <a:cubicBezTo>
                  <a:pt x="5243024" y="0"/>
                  <a:pt x="5334000" y="90976"/>
                  <a:pt x="5334000" y="203200"/>
                </a:cubicBezTo>
                <a:lnTo>
                  <a:pt x="5334000" y="4521200"/>
                </a:lnTo>
                <a:cubicBezTo>
                  <a:pt x="5334000" y="4633424"/>
                  <a:pt x="5243024" y="4724400"/>
                  <a:pt x="5130800" y="4724400"/>
                </a:cubicBezTo>
                <a:lnTo>
                  <a:pt x="203200" y="4724400"/>
                </a:lnTo>
                <a:cubicBezTo>
                  <a:pt x="90976" y="4724400"/>
                  <a:pt x="0" y="4633424"/>
                  <a:pt x="0" y="45212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图片占位符 12"/>
          <p:cNvSpPr>
            <a:spLocks noGrp="1"/>
          </p:cNvSpPr>
          <p:nvPr>
            <p:ph type="pic" idx="16391" hasCustomPrompt="1"/>
            <p:custDataLst>
              <p:tags r:id="rId7"/>
            </p:custDataLst>
          </p:nvPr>
        </p:nvSpPr>
        <p:spPr>
          <a:xfrm>
            <a:off x="2209800" y="1905000"/>
            <a:ext cx="2133600" cy="2133600"/>
          </a:xfrm>
          <a:custGeom>
            <a:avLst/>
            <a:gdLst>
              <a:gd name="connisteX0" fmla="*/ 0 w 2133600"/>
              <a:gd name="connsiteY0" fmla="*/ 1066800 h 2133600"/>
              <a:gd name="connisteX1" fmla="*/ 1066800 w 2133600"/>
              <a:gd name="connsiteY1" fmla="*/ 0 h 2133600"/>
              <a:gd name="connisteX2" fmla="*/ 1066800 w 2133600"/>
              <a:gd name="connsiteY2" fmla="*/ 0 h 2133600"/>
              <a:gd name="connisteX3" fmla="*/ 2133600 w 2133600"/>
              <a:gd name="connsiteY3" fmla="*/ 1066800 h 2133600"/>
              <a:gd name="connisteX4" fmla="*/ 2133600 w 2133600"/>
              <a:gd name="connsiteY4" fmla="*/ 1066800 h 2133600"/>
              <a:gd name="connisteX5" fmla="*/ 1066800 w 2133600"/>
              <a:gd name="connsiteY5" fmla="*/ 2133600 h 2133600"/>
              <a:gd name="connisteX6" fmla="*/ 1066800 w 2133600"/>
              <a:gd name="connsiteY6" fmla="*/ 2133600 h 2133600"/>
              <a:gd name="connisteX7" fmla="*/ 0 w 2133600"/>
              <a:gd name="connsiteY7" fmla="*/ 1066800 h 2133600"/>
              <a:gd name="connisteX8" fmla="*/ 0 w 2133600"/>
              <a:gd name="connsiteY8" fmla="*/ 1066800 h 2133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133600" h="2133600">
                <a:moveTo>
                  <a:pt x="0" y="1066800"/>
                </a:moveTo>
                <a:cubicBezTo>
                  <a:pt x="0" y="477623"/>
                  <a:pt x="477623" y="0"/>
                  <a:pt x="1066800" y="0"/>
                </a:cubicBezTo>
                <a:lnTo>
                  <a:pt x="1066800" y="0"/>
                </a:lnTo>
                <a:cubicBezTo>
                  <a:pt x="1655977" y="0"/>
                  <a:pt x="2133600" y="477623"/>
                  <a:pt x="2133600" y="1066800"/>
                </a:cubicBezTo>
                <a:lnTo>
                  <a:pt x="2133600" y="1066800"/>
                </a:lnTo>
                <a:cubicBezTo>
                  <a:pt x="2133600" y="1655977"/>
                  <a:pt x="1655977" y="2133600"/>
                  <a:pt x="1066800" y="2133600"/>
                </a:cubicBezTo>
                <a:lnTo>
                  <a:pt x="1066800" y="2133600"/>
                </a:lnTo>
                <a:cubicBezTo>
                  <a:pt x="477623" y="2133600"/>
                  <a:pt x="0" y="1655977"/>
                  <a:pt x="0" y="1066800"/>
                </a:cubicBezTo>
                <a:lnTo>
                  <a:pt x="0" y="10668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4" name="文本占位符 13"/>
          <p:cNvSpPr>
            <a:spLocks noGrp="1"/>
          </p:cNvSpPr>
          <p:nvPr>
            <p:ph type="body" idx="16386" hasCustomPrompt="1"/>
            <p:custDataLst>
              <p:tags r:id="rId8"/>
            </p:custDataLst>
          </p:nvPr>
        </p:nvSpPr>
        <p:spPr>
          <a:xfrm>
            <a:off x="1016000" y="4394200"/>
            <a:ext cx="4521200" cy="406400"/>
          </a:xfrm>
          <a:noFill/>
        </p:spPr>
        <p:txBody>
          <a:bodyPr lIns="0" tIns="0" rIns="0" bIns="0" anchor="t">
            <a:normAutofit/>
          </a:bodyPr>
          <a:lstStyle>
            <a:lvl1pPr marL="0" indent="0" algn="ctr">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5" name="文本占位符 14"/>
          <p:cNvSpPr>
            <a:spLocks noGrp="1"/>
          </p:cNvSpPr>
          <p:nvPr>
            <p:ph type="body" idx="16387" hasCustomPrompt="1"/>
            <p:custDataLst>
              <p:tags r:id="rId9"/>
            </p:custDataLst>
          </p:nvPr>
        </p:nvSpPr>
        <p:spPr>
          <a:xfrm>
            <a:off x="1016000" y="4953000"/>
            <a:ext cx="4521200" cy="914400"/>
          </a:xfrm>
          <a:noFill/>
        </p:spPr>
        <p:txBody>
          <a:bodyPr lIns="0" tIns="0" rIns="0" bIns="0" anchor="t">
            <a:normAutofit/>
          </a:bodyPr>
          <a:lstStyle>
            <a:lvl1pPr marL="0" indent="0" algn="ctr">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6" name="装饰  5"/>
          <p:cNvSpPr>
            <a:spLocks noGrp="1"/>
          </p:cNvSpPr>
          <p:nvPr>
            <p:ph type="body" idx="16392" hasCustomPrompt="1"/>
            <p:custDataLst>
              <p:tags r:id="rId10"/>
            </p:custDataLst>
          </p:nvPr>
        </p:nvSpPr>
        <p:spPr>
          <a:xfrm>
            <a:off x="6248400" y="1524000"/>
            <a:ext cx="5334000" cy="4724400"/>
          </a:xfrm>
          <a:custGeom>
            <a:avLst/>
            <a:gdLst>
              <a:gd name="connisteX0" fmla="*/ 0 w 5334000"/>
              <a:gd name="connsiteY0" fmla="*/ 203200 h 4724400"/>
              <a:gd name="connisteX1" fmla="*/ 203200 w 5334000"/>
              <a:gd name="connsiteY1" fmla="*/ 0 h 4724400"/>
              <a:gd name="connisteX2" fmla="*/ 5130800 w 5334000"/>
              <a:gd name="connsiteY2" fmla="*/ 0 h 4724400"/>
              <a:gd name="connisteX3" fmla="*/ 5334000 w 5334000"/>
              <a:gd name="connsiteY3" fmla="*/ 203200 h 4724400"/>
              <a:gd name="connisteX4" fmla="*/ 5334000 w 5334000"/>
              <a:gd name="connsiteY4" fmla="*/ 4521200 h 4724400"/>
              <a:gd name="connisteX5" fmla="*/ 5130800 w 5334000"/>
              <a:gd name="connsiteY5" fmla="*/ 4724400 h 4724400"/>
              <a:gd name="connisteX6" fmla="*/ 203200 w 5334000"/>
              <a:gd name="connsiteY6" fmla="*/ 4724400 h 4724400"/>
              <a:gd name="connisteX7" fmla="*/ 0 w 5334000"/>
              <a:gd name="connsiteY7" fmla="*/ 4521200 h 4724400"/>
              <a:gd name="connisteX8" fmla="*/ 0 w 5334000"/>
              <a:gd name="connsiteY8"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334000" h="4724400">
                <a:moveTo>
                  <a:pt x="0" y="203200"/>
                </a:moveTo>
                <a:cubicBezTo>
                  <a:pt x="0" y="90976"/>
                  <a:pt x="90976" y="0"/>
                  <a:pt x="203200" y="0"/>
                </a:cubicBezTo>
                <a:lnTo>
                  <a:pt x="5130800" y="0"/>
                </a:lnTo>
                <a:cubicBezTo>
                  <a:pt x="5243024" y="0"/>
                  <a:pt x="5334000" y="90976"/>
                  <a:pt x="5334000" y="203200"/>
                </a:cubicBezTo>
                <a:lnTo>
                  <a:pt x="5334000" y="4521200"/>
                </a:lnTo>
                <a:cubicBezTo>
                  <a:pt x="5334000" y="4633424"/>
                  <a:pt x="5243024" y="4724400"/>
                  <a:pt x="5130800" y="4724400"/>
                </a:cubicBezTo>
                <a:lnTo>
                  <a:pt x="203200" y="4724400"/>
                </a:lnTo>
                <a:cubicBezTo>
                  <a:pt x="90976" y="4724400"/>
                  <a:pt x="0" y="4633424"/>
                  <a:pt x="0" y="45212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7" name="图片占位符 16"/>
          <p:cNvSpPr>
            <a:spLocks noGrp="1"/>
          </p:cNvSpPr>
          <p:nvPr>
            <p:ph type="pic" idx="16393" hasCustomPrompt="1"/>
            <p:custDataLst>
              <p:tags r:id="rId11"/>
            </p:custDataLst>
          </p:nvPr>
        </p:nvSpPr>
        <p:spPr>
          <a:xfrm>
            <a:off x="7848600" y="1905000"/>
            <a:ext cx="2133600" cy="2133600"/>
          </a:xfrm>
          <a:custGeom>
            <a:avLst/>
            <a:gdLst>
              <a:gd name="connisteX0" fmla="*/ 0 w 2133600"/>
              <a:gd name="connsiteY0" fmla="*/ 1066800 h 2133600"/>
              <a:gd name="connisteX1" fmla="*/ 1066800 w 2133600"/>
              <a:gd name="connsiteY1" fmla="*/ 0 h 2133600"/>
              <a:gd name="connisteX2" fmla="*/ 1066800 w 2133600"/>
              <a:gd name="connsiteY2" fmla="*/ 0 h 2133600"/>
              <a:gd name="connisteX3" fmla="*/ 2133600 w 2133600"/>
              <a:gd name="connsiteY3" fmla="*/ 1066800 h 2133600"/>
              <a:gd name="connisteX4" fmla="*/ 2133600 w 2133600"/>
              <a:gd name="connsiteY4" fmla="*/ 1066800 h 2133600"/>
              <a:gd name="connisteX5" fmla="*/ 1066800 w 2133600"/>
              <a:gd name="connsiteY5" fmla="*/ 2133600 h 2133600"/>
              <a:gd name="connisteX6" fmla="*/ 1066800 w 2133600"/>
              <a:gd name="connsiteY6" fmla="*/ 2133600 h 2133600"/>
              <a:gd name="connisteX7" fmla="*/ 0 w 2133600"/>
              <a:gd name="connsiteY7" fmla="*/ 1066800 h 2133600"/>
              <a:gd name="connisteX8" fmla="*/ 0 w 2133600"/>
              <a:gd name="connsiteY8" fmla="*/ 1066800 h 2133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133600" h="2133600">
                <a:moveTo>
                  <a:pt x="0" y="1066800"/>
                </a:moveTo>
                <a:cubicBezTo>
                  <a:pt x="0" y="477623"/>
                  <a:pt x="477623" y="0"/>
                  <a:pt x="1066800" y="0"/>
                </a:cubicBezTo>
                <a:lnTo>
                  <a:pt x="1066800" y="0"/>
                </a:lnTo>
                <a:cubicBezTo>
                  <a:pt x="1655977" y="0"/>
                  <a:pt x="2133600" y="477623"/>
                  <a:pt x="2133600" y="1066800"/>
                </a:cubicBezTo>
                <a:lnTo>
                  <a:pt x="2133600" y="1066800"/>
                </a:lnTo>
                <a:cubicBezTo>
                  <a:pt x="2133600" y="1655977"/>
                  <a:pt x="1655977" y="2133600"/>
                  <a:pt x="1066800" y="2133600"/>
                </a:cubicBezTo>
                <a:lnTo>
                  <a:pt x="1066800" y="2133600"/>
                </a:lnTo>
                <a:cubicBezTo>
                  <a:pt x="477623" y="2133600"/>
                  <a:pt x="0" y="1655977"/>
                  <a:pt x="0" y="1066800"/>
                </a:cubicBezTo>
                <a:lnTo>
                  <a:pt x="0" y="10668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8" name="文本占位符 17"/>
          <p:cNvSpPr>
            <a:spLocks noGrp="1"/>
          </p:cNvSpPr>
          <p:nvPr>
            <p:ph type="body" idx="16388" hasCustomPrompt="1"/>
            <p:custDataLst>
              <p:tags r:id="rId12"/>
            </p:custDataLst>
          </p:nvPr>
        </p:nvSpPr>
        <p:spPr>
          <a:xfrm>
            <a:off x="6654800" y="4394200"/>
            <a:ext cx="4521200" cy="406400"/>
          </a:xfrm>
          <a:noFill/>
        </p:spPr>
        <p:txBody>
          <a:bodyPr lIns="0" tIns="0" rIns="0" bIns="0" anchor="t">
            <a:normAutofit/>
          </a:bodyPr>
          <a:lstStyle>
            <a:lvl1pPr marL="0" indent="0" algn="ctr">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9" name="文本占位符 18"/>
          <p:cNvSpPr>
            <a:spLocks noGrp="1"/>
          </p:cNvSpPr>
          <p:nvPr>
            <p:ph type="body" idx="16389" hasCustomPrompt="1"/>
            <p:custDataLst>
              <p:tags r:id="rId13"/>
            </p:custDataLst>
          </p:nvPr>
        </p:nvSpPr>
        <p:spPr>
          <a:xfrm>
            <a:off x="6654800" y="4953000"/>
            <a:ext cx="4521200" cy="914400"/>
          </a:xfrm>
          <a:noFill/>
        </p:spPr>
        <p:txBody>
          <a:bodyPr lIns="0" tIns="0" rIns="0" bIns="0" anchor="t">
            <a:normAutofit/>
          </a:bodyPr>
          <a:lstStyle>
            <a:lvl1pPr marL="0" indent="0" algn="ctr">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正文页-34_44">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lstStyle/>
          <a:p>
            <a:endParaRPr lang="zh-CN" altLang="en-US"/>
          </a:p>
        </p:txBody>
      </p:sp>
      <p:sp>
        <p:nvSpPr>
          <p:cNvPr id="10" name="灯片编号占位符 9"/>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12" name="图片占位符 11"/>
          <p:cNvSpPr>
            <a:spLocks noGrp="1"/>
          </p:cNvSpPr>
          <p:nvPr>
            <p:ph type="pic" idx="16398" hasCustomPrompt="1"/>
            <p:custDataLst>
              <p:tags r:id="rId6"/>
            </p:custDataLst>
          </p:nvPr>
        </p:nvSpPr>
        <p:spPr>
          <a:xfrm>
            <a:off x="609600" y="1600200"/>
            <a:ext cx="1219200" cy="1219200"/>
          </a:xfrm>
          <a:custGeom>
            <a:avLst/>
            <a:gdLst>
              <a:gd name="connisteX0" fmla="*/ 0 w 1219200"/>
              <a:gd name="connsiteY0" fmla="*/ 609600 h 1219200"/>
              <a:gd name="connisteX1" fmla="*/ 609600 w 1219200"/>
              <a:gd name="connsiteY1" fmla="*/ 0 h 1219200"/>
              <a:gd name="connisteX2" fmla="*/ 609600 w 1219200"/>
              <a:gd name="connsiteY2" fmla="*/ 0 h 1219200"/>
              <a:gd name="connisteX3" fmla="*/ 1219200 w 1219200"/>
              <a:gd name="connsiteY3" fmla="*/ 609600 h 1219200"/>
              <a:gd name="connisteX4" fmla="*/ 1219200 w 1219200"/>
              <a:gd name="connsiteY4" fmla="*/ 609600 h 1219200"/>
              <a:gd name="connisteX5" fmla="*/ 609600 w 1219200"/>
              <a:gd name="connsiteY5" fmla="*/ 1219200 h 1219200"/>
              <a:gd name="connisteX6" fmla="*/ 609600 w 1219200"/>
              <a:gd name="connsiteY6" fmla="*/ 1219200 h 1219200"/>
              <a:gd name="connisteX7" fmla="*/ 0 w 1219200"/>
              <a:gd name="connsiteY7" fmla="*/ 609600 h 1219200"/>
              <a:gd name="connisteX8" fmla="*/ 0 w 1219200"/>
              <a:gd name="connsiteY8" fmla="*/ 609600 h 1219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219200" h="1219200">
                <a:moveTo>
                  <a:pt x="0" y="609600"/>
                </a:moveTo>
                <a:cubicBezTo>
                  <a:pt x="0" y="272927"/>
                  <a:pt x="272927" y="0"/>
                  <a:pt x="609600" y="0"/>
                </a:cubicBezTo>
                <a:lnTo>
                  <a:pt x="609600" y="0"/>
                </a:lnTo>
                <a:cubicBezTo>
                  <a:pt x="946273" y="0"/>
                  <a:pt x="1219200" y="272927"/>
                  <a:pt x="1219200" y="609600"/>
                </a:cubicBezTo>
                <a:lnTo>
                  <a:pt x="1219200" y="609600"/>
                </a:lnTo>
                <a:cubicBezTo>
                  <a:pt x="1219200" y="946273"/>
                  <a:pt x="946273" y="1219200"/>
                  <a:pt x="609600" y="1219200"/>
                </a:cubicBezTo>
                <a:lnTo>
                  <a:pt x="609600" y="1219200"/>
                </a:lnTo>
                <a:cubicBezTo>
                  <a:pt x="272927" y="1219200"/>
                  <a:pt x="0" y="946273"/>
                  <a:pt x="0" y="609600"/>
                </a:cubicBezTo>
                <a:lnTo>
                  <a:pt x="0" y="6096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3" name="文本占位符 12"/>
          <p:cNvSpPr>
            <a:spLocks noGrp="1"/>
          </p:cNvSpPr>
          <p:nvPr>
            <p:ph type="body" idx="16386" hasCustomPrompt="1"/>
            <p:custDataLst>
              <p:tags r:id="rId7"/>
            </p:custDataLst>
          </p:nvPr>
        </p:nvSpPr>
        <p:spPr>
          <a:xfrm>
            <a:off x="2082800" y="1651000"/>
            <a:ext cx="37846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4" name="文本占位符 13"/>
          <p:cNvSpPr>
            <a:spLocks noGrp="1"/>
          </p:cNvSpPr>
          <p:nvPr>
            <p:ph type="body" idx="16387" hasCustomPrompt="1"/>
            <p:custDataLst>
              <p:tags r:id="rId8"/>
            </p:custDataLst>
          </p:nvPr>
        </p:nvSpPr>
        <p:spPr>
          <a:xfrm>
            <a:off x="2082800" y="2159000"/>
            <a:ext cx="37846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5" name="图片占位符 14"/>
          <p:cNvSpPr>
            <a:spLocks noGrp="1"/>
          </p:cNvSpPr>
          <p:nvPr>
            <p:ph type="pic" idx="16399" hasCustomPrompt="1"/>
            <p:custDataLst>
              <p:tags r:id="rId9"/>
            </p:custDataLst>
          </p:nvPr>
        </p:nvSpPr>
        <p:spPr>
          <a:xfrm>
            <a:off x="6324600" y="1600200"/>
            <a:ext cx="1219200" cy="1219200"/>
          </a:xfrm>
          <a:custGeom>
            <a:avLst/>
            <a:gdLst>
              <a:gd name="connisteX0" fmla="*/ 0 w 1219200"/>
              <a:gd name="connsiteY0" fmla="*/ 609600 h 1219200"/>
              <a:gd name="connisteX1" fmla="*/ 609600 w 1219200"/>
              <a:gd name="connsiteY1" fmla="*/ 0 h 1219200"/>
              <a:gd name="connisteX2" fmla="*/ 609600 w 1219200"/>
              <a:gd name="connsiteY2" fmla="*/ 0 h 1219200"/>
              <a:gd name="connisteX3" fmla="*/ 1219200 w 1219200"/>
              <a:gd name="connsiteY3" fmla="*/ 609600 h 1219200"/>
              <a:gd name="connisteX4" fmla="*/ 1219200 w 1219200"/>
              <a:gd name="connsiteY4" fmla="*/ 609600 h 1219200"/>
              <a:gd name="connisteX5" fmla="*/ 609600 w 1219200"/>
              <a:gd name="connsiteY5" fmla="*/ 1219200 h 1219200"/>
              <a:gd name="connisteX6" fmla="*/ 609600 w 1219200"/>
              <a:gd name="connsiteY6" fmla="*/ 1219200 h 1219200"/>
              <a:gd name="connisteX7" fmla="*/ 0 w 1219200"/>
              <a:gd name="connsiteY7" fmla="*/ 609600 h 1219200"/>
              <a:gd name="connisteX8" fmla="*/ 0 w 1219200"/>
              <a:gd name="connsiteY8" fmla="*/ 609600 h 1219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219200" h="1219200">
                <a:moveTo>
                  <a:pt x="0" y="609600"/>
                </a:moveTo>
                <a:cubicBezTo>
                  <a:pt x="0" y="272927"/>
                  <a:pt x="272927" y="0"/>
                  <a:pt x="609600" y="0"/>
                </a:cubicBezTo>
                <a:lnTo>
                  <a:pt x="609600" y="0"/>
                </a:lnTo>
                <a:cubicBezTo>
                  <a:pt x="946273" y="0"/>
                  <a:pt x="1219200" y="272927"/>
                  <a:pt x="1219200" y="609600"/>
                </a:cubicBezTo>
                <a:lnTo>
                  <a:pt x="1219200" y="609600"/>
                </a:lnTo>
                <a:cubicBezTo>
                  <a:pt x="1219200" y="946273"/>
                  <a:pt x="946273" y="1219200"/>
                  <a:pt x="609600" y="1219200"/>
                </a:cubicBezTo>
                <a:lnTo>
                  <a:pt x="609600" y="1219200"/>
                </a:lnTo>
                <a:cubicBezTo>
                  <a:pt x="272927" y="1219200"/>
                  <a:pt x="0" y="946273"/>
                  <a:pt x="0" y="609600"/>
                </a:cubicBezTo>
                <a:lnTo>
                  <a:pt x="0" y="6096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6" name="文本占位符 15"/>
          <p:cNvSpPr>
            <a:spLocks noGrp="1"/>
          </p:cNvSpPr>
          <p:nvPr>
            <p:ph type="body" idx="16388" hasCustomPrompt="1"/>
            <p:custDataLst>
              <p:tags r:id="rId10"/>
            </p:custDataLst>
          </p:nvPr>
        </p:nvSpPr>
        <p:spPr>
          <a:xfrm>
            <a:off x="7797800" y="1651000"/>
            <a:ext cx="37846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7" name="文本占位符 16"/>
          <p:cNvSpPr>
            <a:spLocks noGrp="1"/>
          </p:cNvSpPr>
          <p:nvPr>
            <p:ph type="body" idx="16389" hasCustomPrompt="1"/>
            <p:custDataLst>
              <p:tags r:id="rId11"/>
            </p:custDataLst>
          </p:nvPr>
        </p:nvSpPr>
        <p:spPr>
          <a:xfrm>
            <a:off x="7797800" y="2159000"/>
            <a:ext cx="37846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8" name="图片占位符 17"/>
          <p:cNvSpPr>
            <a:spLocks noGrp="1"/>
          </p:cNvSpPr>
          <p:nvPr>
            <p:ph type="pic" idx="16400" hasCustomPrompt="1"/>
            <p:custDataLst>
              <p:tags r:id="rId12"/>
            </p:custDataLst>
          </p:nvPr>
        </p:nvSpPr>
        <p:spPr>
          <a:xfrm>
            <a:off x="609600" y="3276600"/>
            <a:ext cx="1219200" cy="1219200"/>
          </a:xfrm>
          <a:custGeom>
            <a:avLst/>
            <a:gdLst>
              <a:gd name="connisteX0" fmla="*/ 0 w 1219200"/>
              <a:gd name="connsiteY0" fmla="*/ 609600 h 1219200"/>
              <a:gd name="connisteX1" fmla="*/ 609600 w 1219200"/>
              <a:gd name="connsiteY1" fmla="*/ 0 h 1219200"/>
              <a:gd name="connisteX2" fmla="*/ 609600 w 1219200"/>
              <a:gd name="connsiteY2" fmla="*/ 0 h 1219200"/>
              <a:gd name="connisteX3" fmla="*/ 1219200 w 1219200"/>
              <a:gd name="connsiteY3" fmla="*/ 609600 h 1219200"/>
              <a:gd name="connisteX4" fmla="*/ 1219200 w 1219200"/>
              <a:gd name="connsiteY4" fmla="*/ 609600 h 1219200"/>
              <a:gd name="connisteX5" fmla="*/ 609600 w 1219200"/>
              <a:gd name="connsiteY5" fmla="*/ 1219200 h 1219200"/>
              <a:gd name="connisteX6" fmla="*/ 609600 w 1219200"/>
              <a:gd name="connsiteY6" fmla="*/ 1219200 h 1219200"/>
              <a:gd name="connisteX7" fmla="*/ 0 w 1219200"/>
              <a:gd name="connsiteY7" fmla="*/ 609600 h 1219200"/>
              <a:gd name="connisteX8" fmla="*/ 0 w 1219200"/>
              <a:gd name="connsiteY8" fmla="*/ 609600 h 1219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219200" h="1219200">
                <a:moveTo>
                  <a:pt x="0" y="609600"/>
                </a:moveTo>
                <a:cubicBezTo>
                  <a:pt x="0" y="272927"/>
                  <a:pt x="272927" y="0"/>
                  <a:pt x="609600" y="0"/>
                </a:cubicBezTo>
                <a:lnTo>
                  <a:pt x="609600" y="0"/>
                </a:lnTo>
                <a:cubicBezTo>
                  <a:pt x="946273" y="0"/>
                  <a:pt x="1219200" y="272927"/>
                  <a:pt x="1219200" y="609600"/>
                </a:cubicBezTo>
                <a:lnTo>
                  <a:pt x="1219200" y="609600"/>
                </a:lnTo>
                <a:cubicBezTo>
                  <a:pt x="1219200" y="946273"/>
                  <a:pt x="946273" y="1219200"/>
                  <a:pt x="609600" y="1219200"/>
                </a:cubicBezTo>
                <a:lnTo>
                  <a:pt x="609600" y="1219200"/>
                </a:lnTo>
                <a:cubicBezTo>
                  <a:pt x="272927" y="1219200"/>
                  <a:pt x="0" y="946273"/>
                  <a:pt x="0" y="609600"/>
                </a:cubicBezTo>
                <a:lnTo>
                  <a:pt x="0" y="6096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9" name="文本占位符 18"/>
          <p:cNvSpPr>
            <a:spLocks noGrp="1"/>
          </p:cNvSpPr>
          <p:nvPr>
            <p:ph type="body" idx="16390" hasCustomPrompt="1"/>
            <p:custDataLst>
              <p:tags r:id="rId13"/>
            </p:custDataLst>
          </p:nvPr>
        </p:nvSpPr>
        <p:spPr>
          <a:xfrm>
            <a:off x="2082800" y="3327400"/>
            <a:ext cx="37846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0" name="文本占位符 19"/>
          <p:cNvSpPr>
            <a:spLocks noGrp="1"/>
          </p:cNvSpPr>
          <p:nvPr>
            <p:ph type="body" idx="16391" hasCustomPrompt="1"/>
            <p:custDataLst>
              <p:tags r:id="rId14"/>
            </p:custDataLst>
          </p:nvPr>
        </p:nvSpPr>
        <p:spPr>
          <a:xfrm>
            <a:off x="2082800" y="3835400"/>
            <a:ext cx="37846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21" name="图片占位符 20"/>
          <p:cNvSpPr>
            <a:spLocks noGrp="1"/>
          </p:cNvSpPr>
          <p:nvPr>
            <p:ph type="pic" idx="16401" hasCustomPrompt="1"/>
            <p:custDataLst>
              <p:tags r:id="rId15"/>
            </p:custDataLst>
          </p:nvPr>
        </p:nvSpPr>
        <p:spPr>
          <a:xfrm>
            <a:off x="6324600" y="3276600"/>
            <a:ext cx="1219200" cy="1219200"/>
          </a:xfrm>
          <a:custGeom>
            <a:avLst/>
            <a:gdLst>
              <a:gd name="connisteX0" fmla="*/ 0 w 1219200"/>
              <a:gd name="connsiteY0" fmla="*/ 609600 h 1219200"/>
              <a:gd name="connisteX1" fmla="*/ 609600 w 1219200"/>
              <a:gd name="connsiteY1" fmla="*/ 0 h 1219200"/>
              <a:gd name="connisteX2" fmla="*/ 609600 w 1219200"/>
              <a:gd name="connsiteY2" fmla="*/ 0 h 1219200"/>
              <a:gd name="connisteX3" fmla="*/ 1219200 w 1219200"/>
              <a:gd name="connsiteY3" fmla="*/ 609600 h 1219200"/>
              <a:gd name="connisteX4" fmla="*/ 1219200 w 1219200"/>
              <a:gd name="connsiteY4" fmla="*/ 609600 h 1219200"/>
              <a:gd name="connisteX5" fmla="*/ 609600 w 1219200"/>
              <a:gd name="connsiteY5" fmla="*/ 1219200 h 1219200"/>
              <a:gd name="connisteX6" fmla="*/ 609600 w 1219200"/>
              <a:gd name="connsiteY6" fmla="*/ 1219200 h 1219200"/>
              <a:gd name="connisteX7" fmla="*/ 0 w 1219200"/>
              <a:gd name="connsiteY7" fmla="*/ 609600 h 1219200"/>
              <a:gd name="connisteX8" fmla="*/ 0 w 1219200"/>
              <a:gd name="connsiteY8" fmla="*/ 609600 h 1219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219200" h="1219200">
                <a:moveTo>
                  <a:pt x="0" y="609600"/>
                </a:moveTo>
                <a:cubicBezTo>
                  <a:pt x="0" y="272927"/>
                  <a:pt x="272927" y="0"/>
                  <a:pt x="609600" y="0"/>
                </a:cubicBezTo>
                <a:lnTo>
                  <a:pt x="609600" y="0"/>
                </a:lnTo>
                <a:cubicBezTo>
                  <a:pt x="946273" y="0"/>
                  <a:pt x="1219200" y="272927"/>
                  <a:pt x="1219200" y="609600"/>
                </a:cubicBezTo>
                <a:lnTo>
                  <a:pt x="1219200" y="609600"/>
                </a:lnTo>
                <a:cubicBezTo>
                  <a:pt x="1219200" y="946273"/>
                  <a:pt x="946273" y="1219200"/>
                  <a:pt x="609600" y="1219200"/>
                </a:cubicBezTo>
                <a:lnTo>
                  <a:pt x="609600" y="1219200"/>
                </a:lnTo>
                <a:cubicBezTo>
                  <a:pt x="272927" y="1219200"/>
                  <a:pt x="0" y="946273"/>
                  <a:pt x="0" y="609600"/>
                </a:cubicBezTo>
                <a:lnTo>
                  <a:pt x="0" y="6096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22" name="文本占位符 21"/>
          <p:cNvSpPr>
            <a:spLocks noGrp="1"/>
          </p:cNvSpPr>
          <p:nvPr>
            <p:ph type="body" idx="16392" hasCustomPrompt="1"/>
            <p:custDataLst>
              <p:tags r:id="rId16"/>
            </p:custDataLst>
          </p:nvPr>
        </p:nvSpPr>
        <p:spPr>
          <a:xfrm>
            <a:off x="7797800" y="3327400"/>
            <a:ext cx="37846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3" name="文本占位符 22"/>
          <p:cNvSpPr>
            <a:spLocks noGrp="1"/>
          </p:cNvSpPr>
          <p:nvPr>
            <p:ph type="body" idx="16393" hasCustomPrompt="1"/>
            <p:custDataLst>
              <p:tags r:id="rId17"/>
            </p:custDataLst>
          </p:nvPr>
        </p:nvSpPr>
        <p:spPr>
          <a:xfrm>
            <a:off x="7797800" y="3835400"/>
            <a:ext cx="37846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24" name="图片占位符 23"/>
          <p:cNvSpPr>
            <a:spLocks noGrp="1"/>
          </p:cNvSpPr>
          <p:nvPr>
            <p:ph type="pic" idx="16402" hasCustomPrompt="1"/>
            <p:custDataLst>
              <p:tags r:id="rId18"/>
            </p:custDataLst>
          </p:nvPr>
        </p:nvSpPr>
        <p:spPr>
          <a:xfrm>
            <a:off x="609600" y="4953000"/>
            <a:ext cx="1219200" cy="1219200"/>
          </a:xfrm>
          <a:custGeom>
            <a:avLst/>
            <a:gdLst>
              <a:gd name="connisteX0" fmla="*/ 0 w 1219200"/>
              <a:gd name="connsiteY0" fmla="*/ 609600 h 1219200"/>
              <a:gd name="connisteX1" fmla="*/ 609600 w 1219200"/>
              <a:gd name="connsiteY1" fmla="*/ 0 h 1219200"/>
              <a:gd name="connisteX2" fmla="*/ 609600 w 1219200"/>
              <a:gd name="connsiteY2" fmla="*/ 0 h 1219200"/>
              <a:gd name="connisteX3" fmla="*/ 1219200 w 1219200"/>
              <a:gd name="connsiteY3" fmla="*/ 609600 h 1219200"/>
              <a:gd name="connisteX4" fmla="*/ 1219200 w 1219200"/>
              <a:gd name="connsiteY4" fmla="*/ 609600 h 1219200"/>
              <a:gd name="connisteX5" fmla="*/ 609600 w 1219200"/>
              <a:gd name="connsiteY5" fmla="*/ 1219200 h 1219200"/>
              <a:gd name="connisteX6" fmla="*/ 609600 w 1219200"/>
              <a:gd name="connsiteY6" fmla="*/ 1219200 h 1219200"/>
              <a:gd name="connisteX7" fmla="*/ 0 w 1219200"/>
              <a:gd name="connsiteY7" fmla="*/ 609600 h 1219200"/>
              <a:gd name="connisteX8" fmla="*/ 0 w 1219200"/>
              <a:gd name="connsiteY8" fmla="*/ 609600 h 1219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219200" h="1219200">
                <a:moveTo>
                  <a:pt x="0" y="609600"/>
                </a:moveTo>
                <a:cubicBezTo>
                  <a:pt x="0" y="272927"/>
                  <a:pt x="272927" y="0"/>
                  <a:pt x="609600" y="0"/>
                </a:cubicBezTo>
                <a:lnTo>
                  <a:pt x="609600" y="0"/>
                </a:lnTo>
                <a:cubicBezTo>
                  <a:pt x="946273" y="0"/>
                  <a:pt x="1219200" y="272927"/>
                  <a:pt x="1219200" y="609600"/>
                </a:cubicBezTo>
                <a:lnTo>
                  <a:pt x="1219200" y="609600"/>
                </a:lnTo>
                <a:cubicBezTo>
                  <a:pt x="1219200" y="946273"/>
                  <a:pt x="946273" y="1219200"/>
                  <a:pt x="609600" y="1219200"/>
                </a:cubicBezTo>
                <a:lnTo>
                  <a:pt x="609600" y="1219200"/>
                </a:lnTo>
                <a:cubicBezTo>
                  <a:pt x="272927" y="1219200"/>
                  <a:pt x="0" y="946273"/>
                  <a:pt x="0" y="609600"/>
                </a:cubicBezTo>
                <a:lnTo>
                  <a:pt x="0" y="6096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25" name="文本占位符 24"/>
          <p:cNvSpPr>
            <a:spLocks noGrp="1"/>
          </p:cNvSpPr>
          <p:nvPr>
            <p:ph type="body" idx="16394" hasCustomPrompt="1"/>
            <p:custDataLst>
              <p:tags r:id="rId19"/>
            </p:custDataLst>
          </p:nvPr>
        </p:nvSpPr>
        <p:spPr>
          <a:xfrm>
            <a:off x="2082800" y="5003800"/>
            <a:ext cx="37846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6" name="文本占位符 25"/>
          <p:cNvSpPr>
            <a:spLocks noGrp="1"/>
          </p:cNvSpPr>
          <p:nvPr>
            <p:ph type="body" idx="16395" hasCustomPrompt="1"/>
            <p:custDataLst>
              <p:tags r:id="rId20"/>
            </p:custDataLst>
          </p:nvPr>
        </p:nvSpPr>
        <p:spPr>
          <a:xfrm>
            <a:off x="2082800" y="5511800"/>
            <a:ext cx="37846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27" name="图片占位符 26"/>
          <p:cNvSpPr>
            <a:spLocks noGrp="1"/>
          </p:cNvSpPr>
          <p:nvPr>
            <p:ph type="pic" idx="16403" hasCustomPrompt="1"/>
            <p:custDataLst>
              <p:tags r:id="rId21"/>
            </p:custDataLst>
          </p:nvPr>
        </p:nvSpPr>
        <p:spPr>
          <a:xfrm>
            <a:off x="6324600" y="4953000"/>
            <a:ext cx="1219200" cy="1219200"/>
          </a:xfrm>
          <a:custGeom>
            <a:avLst/>
            <a:gdLst>
              <a:gd name="connisteX0" fmla="*/ 0 w 1219200"/>
              <a:gd name="connsiteY0" fmla="*/ 609600 h 1219200"/>
              <a:gd name="connisteX1" fmla="*/ 609600 w 1219200"/>
              <a:gd name="connsiteY1" fmla="*/ 0 h 1219200"/>
              <a:gd name="connisteX2" fmla="*/ 609600 w 1219200"/>
              <a:gd name="connsiteY2" fmla="*/ 0 h 1219200"/>
              <a:gd name="connisteX3" fmla="*/ 1219200 w 1219200"/>
              <a:gd name="connsiteY3" fmla="*/ 609600 h 1219200"/>
              <a:gd name="connisteX4" fmla="*/ 1219200 w 1219200"/>
              <a:gd name="connsiteY4" fmla="*/ 609600 h 1219200"/>
              <a:gd name="connisteX5" fmla="*/ 609600 w 1219200"/>
              <a:gd name="connsiteY5" fmla="*/ 1219200 h 1219200"/>
              <a:gd name="connisteX6" fmla="*/ 609600 w 1219200"/>
              <a:gd name="connsiteY6" fmla="*/ 1219200 h 1219200"/>
              <a:gd name="connisteX7" fmla="*/ 0 w 1219200"/>
              <a:gd name="connsiteY7" fmla="*/ 609600 h 1219200"/>
              <a:gd name="connisteX8" fmla="*/ 0 w 1219200"/>
              <a:gd name="connsiteY8" fmla="*/ 609600 h 1219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219200" h="1219200">
                <a:moveTo>
                  <a:pt x="0" y="609600"/>
                </a:moveTo>
                <a:cubicBezTo>
                  <a:pt x="0" y="272927"/>
                  <a:pt x="272927" y="0"/>
                  <a:pt x="609600" y="0"/>
                </a:cubicBezTo>
                <a:lnTo>
                  <a:pt x="609600" y="0"/>
                </a:lnTo>
                <a:cubicBezTo>
                  <a:pt x="946273" y="0"/>
                  <a:pt x="1219200" y="272927"/>
                  <a:pt x="1219200" y="609600"/>
                </a:cubicBezTo>
                <a:lnTo>
                  <a:pt x="1219200" y="609600"/>
                </a:lnTo>
                <a:cubicBezTo>
                  <a:pt x="1219200" y="946273"/>
                  <a:pt x="946273" y="1219200"/>
                  <a:pt x="609600" y="1219200"/>
                </a:cubicBezTo>
                <a:lnTo>
                  <a:pt x="609600" y="1219200"/>
                </a:lnTo>
                <a:cubicBezTo>
                  <a:pt x="272927" y="1219200"/>
                  <a:pt x="0" y="946273"/>
                  <a:pt x="0" y="609600"/>
                </a:cubicBezTo>
                <a:lnTo>
                  <a:pt x="0" y="6096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28" name="文本占位符 27"/>
          <p:cNvSpPr>
            <a:spLocks noGrp="1"/>
          </p:cNvSpPr>
          <p:nvPr>
            <p:ph type="body" idx="16396" hasCustomPrompt="1"/>
            <p:custDataLst>
              <p:tags r:id="rId22"/>
            </p:custDataLst>
          </p:nvPr>
        </p:nvSpPr>
        <p:spPr>
          <a:xfrm>
            <a:off x="7797800" y="5003800"/>
            <a:ext cx="37846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9" name="文本占位符 28"/>
          <p:cNvSpPr>
            <a:spLocks noGrp="1"/>
          </p:cNvSpPr>
          <p:nvPr>
            <p:ph type="body" idx="16397" hasCustomPrompt="1"/>
            <p:custDataLst>
              <p:tags r:id="rId23"/>
            </p:custDataLst>
          </p:nvPr>
        </p:nvSpPr>
        <p:spPr>
          <a:xfrm>
            <a:off x="7797800" y="5511800"/>
            <a:ext cx="37846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正文页-42_34">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lstStyle/>
          <a:p>
            <a:endParaRPr lang="zh-CN" altLang="en-US"/>
          </a:p>
        </p:txBody>
      </p:sp>
      <p:sp>
        <p:nvSpPr>
          <p:cNvPr id="10" name="灯片编号占位符 9"/>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12" name="内容占位符 11"/>
          <p:cNvSpPr>
            <a:spLocks noGrp="1"/>
          </p:cNvSpPr>
          <p:nvPr>
            <p:ph idx="16396" hasCustomPrompt="1"/>
            <p:custDataLst>
              <p:tags r:id="rId6"/>
            </p:custDataLst>
          </p:nvPr>
        </p:nvSpPr>
        <p:spPr>
          <a:xfrm>
            <a:off x="609600" y="1524000"/>
            <a:ext cx="10972800" cy="2133600"/>
          </a:xfrm>
          <a:custGeom>
            <a:avLst/>
            <a:gdLst>
              <a:gd name="connisteX0" fmla="*/ 0 w 10972800"/>
              <a:gd name="connsiteY0" fmla="*/ 203200 h 2133600"/>
              <a:gd name="connisteX1" fmla="*/ 203200 w 10972800"/>
              <a:gd name="connsiteY1" fmla="*/ 0 h 2133600"/>
              <a:gd name="connisteX2" fmla="*/ 10769600 w 10972800"/>
              <a:gd name="connsiteY2" fmla="*/ 0 h 2133600"/>
              <a:gd name="connisteX3" fmla="*/ 10972800 w 10972800"/>
              <a:gd name="connsiteY3" fmla="*/ 203200 h 2133600"/>
              <a:gd name="connisteX4" fmla="*/ 10972800 w 10972800"/>
              <a:gd name="connsiteY4" fmla="*/ 1930400 h 2133600"/>
              <a:gd name="connisteX5" fmla="*/ 10769600 w 10972800"/>
              <a:gd name="connsiteY5" fmla="*/ 2133600 h 2133600"/>
              <a:gd name="connisteX6" fmla="*/ 203200 w 10972800"/>
              <a:gd name="connsiteY6" fmla="*/ 2133600 h 2133600"/>
              <a:gd name="connisteX7" fmla="*/ 0 w 10972800"/>
              <a:gd name="connsiteY7" fmla="*/ 1930400 h 2133600"/>
              <a:gd name="connisteX8" fmla="*/ 0 w 10972800"/>
              <a:gd name="connsiteY8" fmla="*/ 203200 h 2133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0972800" h="2133600">
                <a:moveTo>
                  <a:pt x="0" y="203200"/>
                </a:moveTo>
                <a:cubicBezTo>
                  <a:pt x="0" y="90976"/>
                  <a:pt x="90976" y="0"/>
                  <a:pt x="203200" y="0"/>
                </a:cubicBezTo>
                <a:lnTo>
                  <a:pt x="10769600" y="0"/>
                </a:lnTo>
                <a:cubicBezTo>
                  <a:pt x="10881824" y="0"/>
                  <a:pt x="10972800" y="90976"/>
                  <a:pt x="10972800" y="203200"/>
                </a:cubicBezTo>
                <a:lnTo>
                  <a:pt x="10972800" y="1930400"/>
                </a:lnTo>
                <a:cubicBezTo>
                  <a:pt x="10972800" y="2042624"/>
                  <a:pt x="10881824" y="2133600"/>
                  <a:pt x="10769600" y="2133600"/>
                </a:cubicBezTo>
                <a:lnTo>
                  <a:pt x="203200" y="2133600"/>
                </a:lnTo>
                <a:cubicBezTo>
                  <a:pt x="90976" y="2133600"/>
                  <a:pt x="0" y="2042624"/>
                  <a:pt x="0" y="1930400"/>
                </a:cubicBezTo>
                <a:lnTo>
                  <a:pt x="0" y="203200"/>
                </a:lnTo>
                <a:close/>
              </a:path>
            </a:pathLst>
          </a:custGeom>
          <a:solidFill>
            <a:srgbClr val="DDDDDD"/>
          </a:solidFill>
          <a:ln>
            <a:noFill/>
          </a:ln>
        </p:spPr>
        <p:txBody>
          <a:bodyPr>
            <a:norm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装饰  2"/>
          <p:cNvSpPr>
            <a:spLocks noGrp="1"/>
          </p:cNvSpPr>
          <p:nvPr>
            <p:ph type="body" idx="16397" hasCustomPrompt="1"/>
            <p:custDataLst>
              <p:tags r:id="rId7"/>
            </p:custDataLst>
          </p:nvPr>
        </p:nvSpPr>
        <p:spPr>
          <a:xfrm>
            <a:off x="609600" y="4114800"/>
            <a:ext cx="50800" cy="2133600"/>
          </a:xfrm>
          <a:custGeom>
            <a:avLst/>
            <a:gdLst>
              <a:gd name="connisteX0" fmla="*/ 0 w 50800"/>
              <a:gd name="connsiteY0" fmla="*/ 25400 h 2133600"/>
              <a:gd name="connisteX1" fmla="*/ 25400 w 50800"/>
              <a:gd name="connsiteY1" fmla="*/ 0 h 2133600"/>
              <a:gd name="connisteX2" fmla="*/ 25400 w 50800"/>
              <a:gd name="connsiteY2" fmla="*/ 0 h 2133600"/>
              <a:gd name="connisteX3" fmla="*/ 50800 w 50800"/>
              <a:gd name="connsiteY3" fmla="*/ 25400 h 2133600"/>
              <a:gd name="connisteX4" fmla="*/ 50800 w 50800"/>
              <a:gd name="connsiteY4" fmla="*/ 2108200 h 2133600"/>
              <a:gd name="connisteX5" fmla="*/ 25400 w 50800"/>
              <a:gd name="connsiteY5" fmla="*/ 2133600 h 2133600"/>
              <a:gd name="connisteX6" fmla="*/ 25400 w 50800"/>
              <a:gd name="connsiteY6" fmla="*/ 2133600 h 2133600"/>
              <a:gd name="connisteX7" fmla="*/ 0 w 50800"/>
              <a:gd name="connsiteY7" fmla="*/ 2108200 h 2133600"/>
              <a:gd name="connisteX8" fmla="*/ 0 w 50800"/>
              <a:gd name="connsiteY8" fmla="*/ 25400 h 2133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2133600">
                <a:moveTo>
                  <a:pt x="0" y="25400"/>
                </a:moveTo>
                <a:cubicBezTo>
                  <a:pt x="0" y="11372"/>
                  <a:pt x="11372" y="0"/>
                  <a:pt x="25400" y="0"/>
                </a:cubicBezTo>
                <a:lnTo>
                  <a:pt x="25400" y="0"/>
                </a:lnTo>
                <a:cubicBezTo>
                  <a:pt x="39428" y="0"/>
                  <a:pt x="50800" y="11372"/>
                  <a:pt x="50800" y="25400"/>
                </a:cubicBezTo>
                <a:lnTo>
                  <a:pt x="50800" y="2108200"/>
                </a:lnTo>
                <a:cubicBezTo>
                  <a:pt x="50800" y="2122228"/>
                  <a:pt x="39428" y="2133600"/>
                  <a:pt x="25400" y="2133600"/>
                </a:cubicBezTo>
                <a:lnTo>
                  <a:pt x="25400" y="2133600"/>
                </a:lnTo>
                <a:cubicBezTo>
                  <a:pt x="11372" y="2133600"/>
                  <a:pt x="0" y="2122228"/>
                  <a:pt x="0" y="2108200"/>
                </a:cubicBezTo>
                <a:lnTo>
                  <a:pt x="0" y="254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4" name="文本占位符 13"/>
          <p:cNvSpPr>
            <a:spLocks noGrp="1"/>
          </p:cNvSpPr>
          <p:nvPr>
            <p:ph type="body" idx="16386" hasCustomPrompt="1"/>
            <p:custDataLst>
              <p:tags r:id="rId8"/>
            </p:custDataLst>
          </p:nvPr>
        </p:nvSpPr>
        <p:spPr>
          <a:xfrm>
            <a:off x="762000" y="4114800"/>
            <a:ext cx="1676400" cy="8128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5" name="文本占位符 14"/>
          <p:cNvSpPr>
            <a:spLocks noGrp="1"/>
          </p:cNvSpPr>
          <p:nvPr>
            <p:ph type="body" idx="16387" hasCustomPrompt="1"/>
            <p:custDataLst>
              <p:tags r:id="rId9"/>
            </p:custDataLst>
          </p:nvPr>
        </p:nvSpPr>
        <p:spPr>
          <a:xfrm>
            <a:off x="762000" y="5029200"/>
            <a:ext cx="16764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6" name="装饰  5"/>
          <p:cNvSpPr>
            <a:spLocks noGrp="1"/>
          </p:cNvSpPr>
          <p:nvPr>
            <p:ph type="body" idx="16398" hasCustomPrompt="1"/>
            <p:custDataLst>
              <p:tags r:id="rId10"/>
            </p:custDataLst>
          </p:nvPr>
        </p:nvSpPr>
        <p:spPr>
          <a:xfrm>
            <a:off x="2895600" y="4114800"/>
            <a:ext cx="50800" cy="2133600"/>
          </a:xfrm>
          <a:custGeom>
            <a:avLst/>
            <a:gdLst>
              <a:gd name="connisteX0" fmla="*/ 0 w 50800"/>
              <a:gd name="connsiteY0" fmla="*/ 25400 h 2133600"/>
              <a:gd name="connisteX1" fmla="*/ 25400 w 50800"/>
              <a:gd name="connsiteY1" fmla="*/ 0 h 2133600"/>
              <a:gd name="connisteX2" fmla="*/ 25400 w 50800"/>
              <a:gd name="connsiteY2" fmla="*/ 0 h 2133600"/>
              <a:gd name="connisteX3" fmla="*/ 50800 w 50800"/>
              <a:gd name="connsiteY3" fmla="*/ 25400 h 2133600"/>
              <a:gd name="connisteX4" fmla="*/ 50800 w 50800"/>
              <a:gd name="connsiteY4" fmla="*/ 2108200 h 2133600"/>
              <a:gd name="connisteX5" fmla="*/ 25400 w 50800"/>
              <a:gd name="connsiteY5" fmla="*/ 2133600 h 2133600"/>
              <a:gd name="connisteX6" fmla="*/ 25400 w 50800"/>
              <a:gd name="connsiteY6" fmla="*/ 2133600 h 2133600"/>
              <a:gd name="connisteX7" fmla="*/ 0 w 50800"/>
              <a:gd name="connsiteY7" fmla="*/ 2108200 h 2133600"/>
              <a:gd name="connisteX8" fmla="*/ 0 w 50800"/>
              <a:gd name="connsiteY8" fmla="*/ 25400 h 2133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2133600">
                <a:moveTo>
                  <a:pt x="0" y="25400"/>
                </a:moveTo>
                <a:cubicBezTo>
                  <a:pt x="0" y="11372"/>
                  <a:pt x="11372" y="0"/>
                  <a:pt x="25400" y="0"/>
                </a:cubicBezTo>
                <a:lnTo>
                  <a:pt x="25400" y="0"/>
                </a:lnTo>
                <a:cubicBezTo>
                  <a:pt x="39428" y="0"/>
                  <a:pt x="50800" y="11372"/>
                  <a:pt x="50800" y="25400"/>
                </a:cubicBezTo>
                <a:lnTo>
                  <a:pt x="50800" y="2108200"/>
                </a:lnTo>
                <a:cubicBezTo>
                  <a:pt x="50800" y="2122228"/>
                  <a:pt x="39428" y="2133600"/>
                  <a:pt x="25400" y="2133600"/>
                </a:cubicBezTo>
                <a:lnTo>
                  <a:pt x="25400" y="2133600"/>
                </a:lnTo>
                <a:cubicBezTo>
                  <a:pt x="11372" y="2133600"/>
                  <a:pt x="0" y="2122228"/>
                  <a:pt x="0" y="2108200"/>
                </a:cubicBezTo>
                <a:lnTo>
                  <a:pt x="0" y="254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7" name="文本占位符 16"/>
          <p:cNvSpPr>
            <a:spLocks noGrp="1"/>
          </p:cNvSpPr>
          <p:nvPr>
            <p:ph type="body" idx="16388" hasCustomPrompt="1"/>
            <p:custDataLst>
              <p:tags r:id="rId11"/>
            </p:custDataLst>
          </p:nvPr>
        </p:nvSpPr>
        <p:spPr>
          <a:xfrm>
            <a:off x="3048000" y="4114800"/>
            <a:ext cx="1676400" cy="8128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8" name="文本占位符 17"/>
          <p:cNvSpPr>
            <a:spLocks noGrp="1"/>
          </p:cNvSpPr>
          <p:nvPr>
            <p:ph type="body" idx="16389" hasCustomPrompt="1"/>
            <p:custDataLst>
              <p:tags r:id="rId12"/>
            </p:custDataLst>
          </p:nvPr>
        </p:nvSpPr>
        <p:spPr>
          <a:xfrm>
            <a:off x="3048000" y="5029200"/>
            <a:ext cx="16764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9" name="装饰  8"/>
          <p:cNvSpPr>
            <a:spLocks noGrp="1"/>
          </p:cNvSpPr>
          <p:nvPr>
            <p:ph type="body" idx="16399" hasCustomPrompt="1"/>
            <p:custDataLst>
              <p:tags r:id="rId13"/>
            </p:custDataLst>
          </p:nvPr>
        </p:nvSpPr>
        <p:spPr>
          <a:xfrm>
            <a:off x="5181600" y="4114800"/>
            <a:ext cx="50800" cy="2133600"/>
          </a:xfrm>
          <a:custGeom>
            <a:avLst/>
            <a:gdLst>
              <a:gd name="connisteX0" fmla="*/ 0 w 50800"/>
              <a:gd name="connsiteY0" fmla="*/ 25400 h 2133600"/>
              <a:gd name="connisteX1" fmla="*/ 25400 w 50800"/>
              <a:gd name="connsiteY1" fmla="*/ 0 h 2133600"/>
              <a:gd name="connisteX2" fmla="*/ 25400 w 50800"/>
              <a:gd name="connsiteY2" fmla="*/ 0 h 2133600"/>
              <a:gd name="connisteX3" fmla="*/ 50800 w 50800"/>
              <a:gd name="connsiteY3" fmla="*/ 25400 h 2133600"/>
              <a:gd name="connisteX4" fmla="*/ 50800 w 50800"/>
              <a:gd name="connsiteY4" fmla="*/ 2108200 h 2133600"/>
              <a:gd name="connisteX5" fmla="*/ 25400 w 50800"/>
              <a:gd name="connsiteY5" fmla="*/ 2133600 h 2133600"/>
              <a:gd name="connisteX6" fmla="*/ 25400 w 50800"/>
              <a:gd name="connsiteY6" fmla="*/ 2133600 h 2133600"/>
              <a:gd name="connisteX7" fmla="*/ 0 w 50800"/>
              <a:gd name="connsiteY7" fmla="*/ 2108200 h 2133600"/>
              <a:gd name="connisteX8" fmla="*/ 0 w 50800"/>
              <a:gd name="connsiteY8" fmla="*/ 25400 h 2133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2133600">
                <a:moveTo>
                  <a:pt x="0" y="25400"/>
                </a:moveTo>
                <a:cubicBezTo>
                  <a:pt x="0" y="11372"/>
                  <a:pt x="11372" y="0"/>
                  <a:pt x="25400" y="0"/>
                </a:cubicBezTo>
                <a:lnTo>
                  <a:pt x="25400" y="0"/>
                </a:lnTo>
                <a:cubicBezTo>
                  <a:pt x="39428" y="0"/>
                  <a:pt x="50800" y="11372"/>
                  <a:pt x="50800" y="25400"/>
                </a:cubicBezTo>
                <a:lnTo>
                  <a:pt x="50800" y="2108200"/>
                </a:lnTo>
                <a:cubicBezTo>
                  <a:pt x="50800" y="2122228"/>
                  <a:pt x="39428" y="2133600"/>
                  <a:pt x="25400" y="2133600"/>
                </a:cubicBezTo>
                <a:lnTo>
                  <a:pt x="25400" y="2133600"/>
                </a:lnTo>
                <a:cubicBezTo>
                  <a:pt x="11372" y="2133600"/>
                  <a:pt x="0" y="2122228"/>
                  <a:pt x="0" y="2108200"/>
                </a:cubicBezTo>
                <a:lnTo>
                  <a:pt x="0" y="254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0" name="文本占位符 19"/>
          <p:cNvSpPr>
            <a:spLocks noGrp="1"/>
          </p:cNvSpPr>
          <p:nvPr>
            <p:ph type="body" idx="16390" hasCustomPrompt="1"/>
            <p:custDataLst>
              <p:tags r:id="rId14"/>
            </p:custDataLst>
          </p:nvPr>
        </p:nvSpPr>
        <p:spPr>
          <a:xfrm>
            <a:off x="5334000" y="4114800"/>
            <a:ext cx="1676400" cy="8128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1" name="文本占位符 20"/>
          <p:cNvSpPr>
            <a:spLocks noGrp="1"/>
          </p:cNvSpPr>
          <p:nvPr>
            <p:ph type="body" idx="16391" hasCustomPrompt="1"/>
            <p:custDataLst>
              <p:tags r:id="rId15"/>
            </p:custDataLst>
          </p:nvPr>
        </p:nvSpPr>
        <p:spPr>
          <a:xfrm>
            <a:off x="5334000" y="5029200"/>
            <a:ext cx="16764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22" name="装饰  1"/>
          <p:cNvSpPr>
            <a:spLocks noGrp="1"/>
          </p:cNvSpPr>
          <p:nvPr>
            <p:ph type="body" idx="16400" hasCustomPrompt="1"/>
            <p:custDataLst>
              <p:tags r:id="rId16"/>
            </p:custDataLst>
          </p:nvPr>
        </p:nvSpPr>
        <p:spPr>
          <a:xfrm>
            <a:off x="7467600" y="4114800"/>
            <a:ext cx="50800" cy="2133600"/>
          </a:xfrm>
          <a:custGeom>
            <a:avLst/>
            <a:gdLst>
              <a:gd name="connisteX0" fmla="*/ 0 w 50800"/>
              <a:gd name="connsiteY0" fmla="*/ 25400 h 2133600"/>
              <a:gd name="connisteX1" fmla="*/ 25400 w 50800"/>
              <a:gd name="connsiteY1" fmla="*/ 0 h 2133600"/>
              <a:gd name="connisteX2" fmla="*/ 25400 w 50800"/>
              <a:gd name="connsiteY2" fmla="*/ 0 h 2133600"/>
              <a:gd name="connisteX3" fmla="*/ 50800 w 50800"/>
              <a:gd name="connsiteY3" fmla="*/ 25400 h 2133600"/>
              <a:gd name="connisteX4" fmla="*/ 50800 w 50800"/>
              <a:gd name="connsiteY4" fmla="*/ 2108200 h 2133600"/>
              <a:gd name="connisteX5" fmla="*/ 25400 w 50800"/>
              <a:gd name="connsiteY5" fmla="*/ 2133600 h 2133600"/>
              <a:gd name="connisteX6" fmla="*/ 25400 w 50800"/>
              <a:gd name="connsiteY6" fmla="*/ 2133600 h 2133600"/>
              <a:gd name="connisteX7" fmla="*/ 0 w 50800"/>
              <a:gd name="connsiteY7" fmla="*/ 2108200 h 2133600"/>
              <a:gd name="connisteX8" fmla="*/ 0 w 50800"/>
              <a:gd name="connsiteY8" fmla="*/ 25400 h 2133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2133600">
                <a:moveTo>
                  <a:pt x="0" y="25400"/>
                </a:moveTo>
                <a:cubicBezTo>
                  <a:pt x="0" y="11372"/>
                  <a:pt x="11372" y="0"/>
                  <a:pt x="25400" y="0"/>
                </a:cubicBezTo>
                <a:lnTo>
                  <a:pt x="25400" y="0"/>
                </a:lnTo>
                <a:cubicBezTo>
                  <a:pt x="39428" y="0"/>
                  <a:pt x="50800" y="11372"/>
                  <a:pt x="50800" y="25400"/>
                </a:cubicBezTo>
                <a:lnTo>
                  <a:pt x="50800" y="2108200"/>
                </a:lnTo>
                <a:cubicBezTo>
                  <a:pt x="50800" y="2122228"/>
                  <a:pt x="39428" y="2133600"/>
                  <a:pt x="25400" y="2133600"/>
                </a:cubicBezTo>
                <a:lnTo>
                  <a:pt x="25400" y="2133600"/>
                </a:lnTo>
                <a:cubicBezTo>
                  <a:pt x="11372" y="2133600"/>
                  <a:pt x="0" y="2122228"/>
                  <a:pt x="0" y="2108200"/>
                </a:cubicBezTo>
                <a:lnTo>
                  <a:pt x="0" y="254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3" name="文本占位符 22"/>
          <p:cNvSpPr>
            <a:spLocks noGrp="1"/>
          </p:cNvSpPr>
          <p:nvPr>
            <p:ph type="body" idx="16392" hasCustomPrompt="1"/>
            <p:custDataLst>
              <p:tags r:id="rId17"/>
            </p:custDataLst>
          </p:nvPr>
        </p:nvSpPr>
        <p:spPr>
          <a:xfrm>
            <a:off x="7620000" y="4114800"/>
            <a:ext cx="1676400" cy="8128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4" name="文本占位符 23"/>
          <p:cNvSpPr>
            <a:spLocks noGrp="1"/>
          </p:cNvSpPr>
          <p:nvPr>
            <p:ph type="body" idx="16393" hasCustomPrompt="1"/>
            <p:custDataLst>
              <p:tags r:id="rId18"/>
            </p:custDataLst>
          </p:nvPr>
        </p:nvSpPr>
        <p:spPr>
          <a:xfrm>
            <a:off x="7620000" y="5029200"/>
            <a:ext cx="16764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25" name="装饰  4"/>
          <p:cNvSpPr>
            <a:spLocks noGrp="1"/>
          </p:cNvSpPr>
          <p:nvPr>
            <p:ph type="body" idx="16401" hasCustomPrompt="1"/>
            <p:custDataLst>
              <p:tags r:id="rId19"/>
            </p:custDataLst>
          </p:nvPr>
        </p:nvSpPr>
        <p:spPr>
          <a:xfrm>
            <a:off x="9753600" y="4114800"/>
            <a:ext cx="50800" cy="2133600"/>
          </a:xfrm>
          <a:custGeom>
            <a:avLst/>
            <a:gdLst>
              <a:gd name="connisteX0" fmla="*/ 0 w 50800"/>
              <a:gd name="connsiteY0" fmla="*/ 25400 h 2133600"/>
              <a:gd name="connisteX1" fmla="*/ 25400 w 50800"/>
              <a:gd name="connsiteY1" fmla="*/ 0 h 2133600"/>
              <a:gd name="connisteX2" fmla="*/ 25400 w 50800"/>
              <a:gd name="connsiteY2" fmla="*/ 0 h 2133600"/>
              <a:gd name="connisteX3" fmla="*/ 50800 w 50800"/>
              <a:gd name="connsiteY3" fmla="*/ 25400 h 2133600"/>
              <a:gd name="connisteX4" fmla="*/ 50800 w 50800"/>
              <a:gd name="connsiteY4" fmla="*/ 2108200 h 2133600"/>
              <a:gd name="connisteX5" fmla="*/ 25400 w 50800"/>
              <a:gd name="connsiteY5" fmla="*/ 2133600 h 2133600"/>
              <a:gd name="connisteX6" fmla="*/ 25400 w 50800"/>
              <a:gd name="connsiteY6" fmla="*/ 2133600 h 2133600"/>
              <a:gd name="connisteX7" fmla="*/ 0 w 50800"/>
              <a:gd name="connsiteY7" fmla="*/ 2108200 h 2133600"/>
              <a:gd name="connisteX8" fmla="*/ 0 w 50800"/>
              <a:gd name="connsiteY8" fmla="*/ 25400 h 2133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2133600">
                <a:moveTo>
                  <a:pt x="0" y="25400"/>
                </a:moveTo>
                <a:cubicBezTo>
                  <a:pt x="0" y="11372"/>
                  <a:pt x="11372" y="0"/>
                  <a:pt x="25400" y="0"/>
                </a:cubicBezTo>
                <a:lnTo>
                  <a:pt x="25400" y="0"/>
                </a:lnTo>
                <a:cubicBezTo>
                  <a:pt x="39428" y="0"/>
                  <a:pt x="50800" y="11372"/>
                  <a:pt x="50800" y="25400"/>
                </a:cubicBezTo>
                <a:lnTo>
                  <a:pt x="50800" y="2108200"/>
                </a:lnTo>
                <a:cubicBezTo>
                  <a:pt x="50800" y="2122228"/>
                  <a:pt x="39428" y="2133600"/>
                  <a:pt x="25400" y="2133600"/>
                </a:cubicBezTo>
                <a:lnTo>
                  <a:pt x="25400" y="2133600"/>
                </a:lnTo>
                <a:cubicBezTo>
                  <a:pt x="11372" y="2133600"/>
                  <a:pt x="0" y="2122228"/>
                  <a:pt x="0" y="2108200"/>
                </a:cubicBezTo>
                <a:lnTo>
                  <a:pt x="0" y="254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6" name="文本占位符 25"/>
          <p:cNvSpPr>
            <a:spLocks noGrp="1"/>
          </p:cNvSpPr>
          <p:nvPr>
            <p:ph type="body" idx="16394" hasCustomPrompt="1"/>
            <p:custDataLst>
              <p:tags r:id="rId20"/>
            </p:custDataLst>
          </p:nvPr>
        </p:nvSpPr>
        <p:spPr>
          <a:xfrm>
            <a:off x="9906000" y="4114800"/>
            <a:ext cx="1676400" cy="8128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7" name="文本占位符 26"/>
          <p:cNvSpPr>
            <a:spLocks noGrp="1"/>
          </p:cNvSpPr>
          <p:nvPr>
            <p:ph type="body" idx="16395" hasCustomPrompt="1"/>
            <p:custDataLst>
              <p:tags r:id="rId21"/>
            </p:custDataLst>
          </p:nvPr>
        </p:nvSpPr>
        <p:spPr>
          <a:xfrm>
            <a:off x="9906000" y="5029200"/>
            <a:ext cx="16764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正文页-3_6">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lstStyle/>
          <a:p>
            <a:endParaRPr lang="zh-CN" altLang="en-US"/>
          </a:p>
        </p:txBody>
      </p:sp>
      <p:sp>
        <p:nvSpPr>
          <p:cNvPr id="10" name="灯片编号占位符 9"/>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12" name="装饰  1"/>
          <p:cNvSpPr>
            <a:spLocks noGrp="1"/>
          </p:cNvSpPr>
          <p:nvPr>
            <p:ph type="body" idx="16391" hasCustomPrompt="1"/>
            <p:custDataLst>
              <p:tags r:id="rId6"/>
            </p:custDataLst>
          </p:nvPr>
        </p:nvSpPr>
        <p:spPr>
          <a:xfrm>
            <a:off x="2438400" y="1803400"/>
            <a:ext cx="1524000" cy="1524000"/>
          </a:xfrm>
          <a:custGeom>
            <a:avLst/>
            <a:gdLst>
              <a:gd name="connisteX0" fmla="*/ 0 w 1524000"/>
              <a:gd name="connsiteY0" fmla="*/ 762000 h 1524000"/>
              <a:gd name="connisteX1" fmla="*/ 762000 w 1524000"/>
              <a:gd name="connsiteY1" fmla="*/ 0 h 1524000"/>
              <a:gd name="connisteX2" fmla="*/ 762000 w 1524000"/>
              <a:gd name="connsiteY2" fmla="*/ 0 h 1524000"/>
              <a:gd name="connisteX3" fmla="*/ 1524000 w 1524000"/>
              <a:gd name="connsiteY3" fmla="*/ 762000 h 1524000"/>
              <a:gd name="connisteX4" fmla="*/ 1524000 w 1524000"/>
              <a:gd name="connsiteY4" fmla="*/ 762000 h 1524000"/>
              <a:gd name="connisteX5" fmla="*/ 762000 w 1524000"/>
              <a:gd name="connsiteY5" fmla="*/ 1524000 h 1524000"/>
              <a:gd name="connisteX6" fmla="*/ 762000 w 1524000"/>
              <a:gd name="connsiteY6" fmla="*/ 1524000 h 1524000"/>
              <a:gd name="connisteX7" fmla="*/ 0 w 1524000"/>
              <a:gd name="connsiteY7" fmla="*/ 762000 h 1524000"/>
              <a:gd name="connisteX8" fmla="*/ 0 w 1524000"/>
              <a:gd name="connsiteY8" fmla="*/ 762000 h 1524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524000" h="1524000">
                <a:moveTo>
                  <a:pt x="0" y="762000"/>
                </a:moveTo>
                <a:cubicBezTo>
                  <a:pt x="0" y="341159"/>
                  <a:pt x="341159" y="0"/>
                  <a:pt x="762000" y="0"/>
                </a:cubicBezTo>
                <a:lnTo>
                  <a:pt x="762000" y="0"/>
                </a:lnTo>
                <a:cubicBezTo>
                  <a:pt x="1182841" y="0"/>
                  <a:pt x="1524000" y="341159"/>
                  <a:pt x="1524000" y="762000"/>
                </a:cubicBezTo>
                <a:lnTo>
                  <a:pt x="1524000" y="762000"/>
                </a:lnTo>
                <a:cubicBezTo>
                  <a:pt x="1524000" y="1182841"/>
                  <a:pt x="1182841" y="1524000"/>
                  <a:pt x="762000" y="1524000"/>
                </a:cubicBezTo>
                <a:lnTo>
                  <a:pt x="762000" y="1524000"/>
                </a:lnTo>
                <a:cubicBezTo>
                  <a:pt x="341159" y="1524000"/>
                  <a:pt x="0" y="1182841"/>
                  <a:pt x="0" y="762000"/>
                </a:cubicBezTo>
                <a:lnTo>
                  <a:pt x="0" y="7620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图片占位符 12"/>
          <p:cNvSpPr>
            <a:spLocks noGrp="1"/>
          </p:cNvSpPr>
          <p:nvPr>
            <p:ph type="pic" idx="16390" hasCustomPrompt="1"/>
            <p:custDataLst>
              <p:tags r:id="rId7"/>
            </p:custDataLst>
          </p:nvPr>
        </p:nvSpPr>
        <p:spPr>
          <a:xfrm>
            <a:off x="2794000" y="2159000"/>
            <a:ext cx="812800" cy="81280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4" name="文本占位符 13"/>
          <p:cNvSpPr>
            <a:spLocks noGrp="1"/>
          </p:cNvSpPr>
          <p:nvPr>
            <p:ph type="body" idx="16386" hasCustomPrompt="1"/>
            <p:custDataLst>
              <p:tags r:id="rId8"/>
            </p:custDataLst>
          </p:nvPr>
        </p:nvSpPr>
        <p:spPr>
          <a:xfrm>
            <a:off x="609600" y="3581400"/>
            <a:ext cx="5181600" cy="406400"/>
          </a:xfrm>
          <a:noFill/>
        </p:spPr>
        <p:txBody>
          <a:bodyPr lIns="0" tIns="0" rIns="0" bIns="0" anchor="t">
            <a:normAutofit/>
          </a:bodyPr>
          <a:lstStyle>
            <a:lvl1pPr marL="0" indent="0" algn="ctr">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5" name="文本占位符 14"/>
          <p:cNvSpPr>
            <a:spLocks noGrp="1"/>
          </p:cNvSpPr>
          <p:nvPr>
            <p:ph type="body" idx="16387" hasCustomPrompt="1"/>
            <p:custDataLst>
              <p:tags r:id="rId9"/>
            </p:custDataLst>
          </p:nvPr>
        </p:nvSpPr>
        <p:spPr>
          <a:xfrm>
            <a:off x="609600" y="4140200"/>
            <a:ext cx="5181600" cy="1828800"/>
          </a:xfrm>
          <a:noFill/>
        </p:spPr>
        <p:txBody>
          <a:bodyPr lIns="0" tIns="0" rIns="0" bIns="0" anchor="t">
            <a:normAutofit/>
          </a:bodyPr>
          <a:lstStyle>
            <a:lvl1pPr marL="0" indent="0" algn="ctr">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6" name="装饰  5"/>
          <p:cNvSpPr>
            <a:spLocks noGrp="1"/>
          </p:cNvSpPr>
          <p:nvPr>
            <p:ph type="body" idx="16393" hasCustomPrompt="1"/>
            <p:custDataLst>
              <p:tags r:id="rId10"/>
            </p:custDataLst>
          </p:nvPr>
        </p:nvSpPr>
        <p:spPr>
          <a:xfrm>
            <a:off x="8229600" y="1803400"/>
            <a:ext cx="1524000" cy="1524000"/>
          </a:xfrm>
          <a:custGeom>
            <a:avLst/>
            <a:gdLst>
              <a:gd name="connisteX0" fmla="*/ 0 w 1524000"/>
              <a:gd name="connsiteY0" fmla="*/ 762000 h 1524000"/>
              <a:gd name="connisteX1" fmla="*/ 762000 w 1524000"/>
              <a:gd name="connsiteY1" fmla="*/ 0 h 1524000"/>
              <a:gd name="connisteX2" fmla="*/ 762000 w 1524000"/>
              <a:gd name="connsiteY2" fmla="*/ 0 h 1524000"/>
              <a:gd name="connisteX3" fmla="*/ 1524000 w 1524000"/>
              <a:gd name="connsiteY3" fmla="*/ 762000 h 1524000"/>
              <a:gd name="connisteX4" fmla="*/ 1524000 w 1524000"/>
              <a:gd name="connsiteY4" fmla="*/ 762000 h 1524000"/>
              <a:gd name="connisteX5" fmla="*/ 762000 w 1524000"/>
              <a:gd name="connsiteY5" fmla="*/ 1524000 h 1524000"/>
              <a:gd name="connisteX6" fmla="*/ 762000 w 1524000"/>
              <a:gd name="connsiteY6" fmla="*/ 1524000 h 1524000"/>
              <a:gd name="connisteX7" fmla="*/ 0 w 1524000"/>
              <a:gd name="connsiteY7" fmla="*/ 762000 h 1524000"/>
              <a:gd name="connisteX8" fmla="*/ 0 w 1524000"/>
              <a:gd name="connsiteY8" fmla="*/ 762000 h 1524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524000" h="1524000">
                <a:moveTo>
                  <a:pt x="0" y="762000"/>
                </a:moveTo>
                <a:cubicBezTo>
                  <a:pt x="0" y="341159"/>
                  <a:pt x="341159" y="0"/>
                  <a:pt x="762000" y="0"/>
                </a:cubicBezTo>
                <a:lnTo>
                  <a:pt x="762000" y="0"/>
                </a:lnTo>
                <a:cubicBezTo>
                  <a:pt x="1182841" y="0"/>
                  <a:pt x="1524000" y="341159"/>
                  <a:pt x="1524000" y="762000"/>
                </a:cubicBezTo>
                <a:lnTo>
                  <a:pt x="1524000" y="762000"/>
                </a:lnTo>
                <a:cubicBezTo>
                  <a:pt x="1524000" y="1182841"/>
                  <a:pt x="1182841" y="1524000"/>
                  <a:pt x="762000" y="1524000"/>
                </a:cubicBezTo>
                <a:lnTo>
                  <a:pt x="762000" y="1524000"/>
                </a:lnTo>
                <a:cubicBezTo>
                  <a:pt x="341159" y="1524000"/>
                  <a:pt x="0" y="1182841"/>
                  <a:pt x="0" y="762000"/>
                </a:cubicBezTo>
                <a:lnTo>
                  <a:pt x="0" y="7620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7" name="图片占位符 16"/>
          <p:cNvSpPr>
            <a:spLocks noGrp="1"/>
          </p:cNvSpPr>
          <p:nvPr>
            <p:ph type="pic" idx="16392" hasCustomPrompt="1"/>
            <p:custDataLst>
              <p:tags r:id="rId11"/>
            </p:custDataLst>
          </p:nvPr>
        </p:nvSpPr>
        <p:spPr>
          <a:xfrm>
            <a:off x="8585200" y="2159000"/>
            <a:ext cx="812800" cy="81280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8" name="文本占位符 17"/>
          <p:cNvSpPr>
            <a:spLocks noGrp="1"/>
          </p:cNvSpPr>
          <p:nvPr>
            <p:ph type="body" idx="16388" hasCustomPrompt="1"/>
            <p:custDataLst>
              <p:tags r:id="rId12"/>
            </p:custDataLst>
          </p:nvPr>
        </p:nvSpPr>
        <p:spPr>
          <a:xfrm>
            <a:off x="6400800" y="3581400"/>
            <a:ext cx="5181600" cy="406400"/>
          </a:xfrm>
          <a:noFill/>
        </p:spPr>
        <p:txBody>
          <a:bodyPr lIns="0" tIns="0" rIns="0" bIns="0" anchor="t">
            <a:normAutofit/>
          </a:bodyPr>
          <a:lstStyle>
            <a:lvl1pPr marL="0" indent="0" algn="ctr">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9" name="文本占位符 18"/>
          <p:cNvSpPr>
            <a:spLocks noGrp="1"/>
          </p:cNvSpPr>
          <p:nvPr>
            <p:ph type="body" idx="16389" hasCustomPrompt="1"/>
            <p:custDataLst>
              <p:tags r:id="rId13"/>
            </p:custDataLst>
          </p:nvPr>
        </p:nvSpPr>
        <p:spPr>
          <a:xfrm>
            <a:off x="6400800" y="4140200"/>
            <a:ext cx="5181600" cy="1828800"/>
          </a:xfrm>
          <a:noFill/>
        </p:spPr>
        <p:txBody>
          <a:bodyPr lIns="0" tIns="0" rIns="0" bIns="0" anchor="t">
            <a:normAutofit/>
          </a:bodyPr>
          <a:lstStyle>
            <a:lvl1pPr marL="0" indent="0" algn="ctr">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正文页-32_34">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lstStyle/>
          <a:p>
            <a:endParaRPr lang="zh-CN" altLang="en-US"/>
          </a:p>
        </p:txBody>
      </p:sp>
      <p:sp>
        <p:nvSpPr>
          <p:cNvPr id="10" name="灯片编号占位符 9"/>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12" name="装饰  1"/>
          <p:cNvSpPr>
            <a:spLocks noGrp="1"/>
          </p:cNvSpPr>
          <p:nvPr>
            <p:ph type="body" idx="16395" hasCustomPrompt="1"/>
            <p:custDataLst>
              <p:tags r:id="rId6"/>
            </p:custDataLst>
          </p:nvPr>
        </p:nvSpPr>
        <p:spPr>
          <a:xfrm>
            <a:off x="609600" y="1524000"/>
            <a:ext cx="5334000" cy="2209800"/>
          </a:xfrm>
          <a:custGeom>
            <a:avLst/>
            <a:gdLst>
              <a:gd name="connisteX0" fmla="*/ 0 w 5334000"/>
              <a:gd name="connsiteY0" fmla="*/ 203200 h 2209800"/>
              <a:gd name="connisteX1" fmla="*/ 203200 w 5334000"/>
              <a:gd name="connsiteY1" fmla="*/ 0 h 2209800"/>
              <a:gd name="connisteX2" fmla="*/ 5130800 w 5334000"/>
              <a:gd name="connsiteY2" fmla="*/ 0 h 2209800"/>
              <a:gd name="connisteX3" fmla="*/ 5334000 w 5334000"/>
              <a:gd name="connsiteY3" fmla="*/ 203200 h 2209800"/>
              <a:gd name="connisteX4" fmla="*/ 5334000 w 5334000"/>
              <a:gd name="connsiteY4" fmla="*/ 2006600 h 2209800"/>
              <a:gd name="connisteX5" fmla="*/ 5130800 w 5334000"/>
              <a:gd name="connsiteY5" fmla="*/ 2209800 h 2209800"/>
              <a:gd name="connisteX6" fmla="*/ 203200 w 5334000"/>
              <a:gd name="connsiteY6" fmla="*/ 2209800 h 2209800"/>
              <a:gd name="connisteX7" fmla="*/ 0 w 5334000"/>
              <a:gd name="connsiteY7" fmla="*/ 2006600 h 2209800"/>
              <a:gd name="connisteX8" fmla="*/ 0 w 5334000"/>
              <a:gd name="connsiteY8" fmla="*/ 20320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334000" h="2209800">
                <a:moveTo>
                  <a:pt x="0" y="203200"/>
                </a:moveTo>
                <a:cubicBezTo>
                  <a:pt x="0" y="90976"/>
                  <a:pt x="90976" y="0"/>
                  <a:pt x="203200" y="0"/>
                </a:cubicBezTo>
                <a:lnTo>
                  <a:pt x="5130800" y="0"/>
                </a:lnTo>
                <a:cubicBezTo>
                  <a:pt x="5243024" y="0"/>
                  <a:pt x="5334000" y="90976"/>
                  <a:pt x="5334000" y="203200"/>
                </a:cubicBezTo>
                <a:lnTo>
                  <a:pt x="5334000" y="2006600"/>
                </a:lnTo>
                <a:cubicBezTo>
                  <a:pt x="5334000" y="2118824"/>
                  <a:pt x="5243024" y="2209800"/>
                  <a:pt x="5130800" y="2209800"/>
                </a:cubicBezTo>
                <a:lnTo>
                  <a:pt x="203200" y="2209800"/>
                </a:lnTo>
                <a:cubicBezTo>
                  <a:pt x="90976" y="2209800"/>
                  <a:pt x="0" y="2118824"/>
                  <a:pt x="0" y="20066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装饰  2"/>
          <p:cNvSpPr>
            <a:spLocks noGrp="1"/>
          </p:cNvSpPr>
          <p:nvPr>
            <p:ph type="body" idx="16396" hasCustomPrompt="1"/>
            <p:custDataLst>
              <p:tags r:id="rId7"/>
            </p:custDataLst>
          </p:nvPr>
        </p:nvSpPr>
        <p:spPr>
          <a:xfrm>
            <a:off x="914400" y="1765300"/>
            <a:ext cx="914400" cy="914400"/>
          </a:xfrm>
          <a:custGeom>
            <a:avLst/>
            <a:gdLst>
              <a:gd name="connisteX0" fmla="*/ 0 w 914400"/>
              <a:gd name="connsiteY0" fmla="*/ 457200 h 914400"/>
              <a:gd name="connisteX1" fmla="*/ 457200 w 914400"/>
              <a:gd name="connsiteY1" fmla="*/ 0 h 914400"/>
              <a:gd name="connisteX2" fmla="*/ 457200 w 914400"/>
              <a:gd name="connsiteY2" fmla="*/ 0 h 914400"/>
              <a:gd name="connisteX3" fmla="*/ 914400 w 914400"/>
              <a:gd name="connsiteY3" fmla="*/ 457200 h 914400"/>
              <a:gd name="connisteX4" fmla="*/ 914400 w 914400"/>
              <a:gd name="connsiteY4" fmla="*/ 457200 h 914400"/>
              <a:gd name="connisteX5" fmla="*/ 457200 w 914400"/>
              <a:gd name="connsiteY5" fmla="*/ 914400 h 914400"/>
              <a:gd name="connisteX6" fmla="*/ 457200 w 914400"/>
              <a:gd name="connsiteY6" fmla="*/ 914400 h 914400"/>
              <a:gd name="connisteX7" fmla="*/ 0 w 914400"/>
              <a:gd name="connsiteY7" fmla="*/ 457200 h 914400"/>
              <a:gd name="connisteX8" fmla="*/ 0 w 914400"/>
              <a:gd name="connsiteY8" fmla="*/ 457200 h 91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914400" h="914400">
                <a:moveTo>
                  <a:pt x="0" y="457200"/>
                </a:moveTo>
                <a:cubicBezTo>
                  <a:pt x="0" y="204695"/>
                  <a:pt x="204695" y="0"/>
                  <a:pt x="457200" y="0"/>
                </a:cubicBezTo>
                <a:lnTo>
                  <a:pt x="457200" y="0"/>
                </a:lnTo>
                <a:cubicBezTo>
                  <a:pt x="709705" y="0"/>
                  <a:pt x="914400" y="204695"/>
                  <a:pt x="914400" y="457200"/>
                </a:cubicBezTo>
                <a:lnTo>
                  <a:pt x="914400" y="457200"/>
                </a:lnTo>
                <a:cubicBezTo>
                  <a:pt x="914400" y="709705"/>
                  <a:pt x="709705" y="914400"/>
                  <a:pt x="457200" y="914400"/>
                </a:cubicBezTo>
                <a:lnTo>
                  <a:pt x="457200" y="914400"/>
                </a:lnTo>
                <a:cubicBezTo>
                  <a:pt x="204695" y="914400"/>
                  <a:pt x="0" y="709705"/>
                  <a:pt x="0" y="457200"/>
                </a:cubicBezTo>
                <a:lnTo>
                  <a:pt x="0" y="4572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4" name="图片占位符 13"/>
          <p:cNvSpPr>
            <a:spLocks noGrp="1"/>
          </p:cNvSpPr>
          <p:nvPr>
            <p:ph type="pic" idx="16394" hasCustomPrompt="1"/>
            <p:custDataLst>
              <p:tags r:id="rId8"/>
            </p:custDataLst>
          </p:nvPr>
        </p:nvSpPr>
        <p:spPr>
          <a:xfrm>
            <a:off x="1127760" y="1978660"/>
            <a:ext cx="487680" cy="48768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5" name="文本占位符 14"/>
          <p:cNvSpPr>
            <a:spLocks noGrp="1"/>
          </p:cNvSpPr>
          <p:nvPr>
            <p:ph type="body" idx="16386" hasCustomPrompt="1"/>
            <p:custDataLst>
              <p:tags r:id="rId9"/>
            </p:custDataLst>
          </p:nvPr>
        </p:nvSpPr>
        <p:spPr>
          <a:xfrm>
            <a:off x="2082800" y="1765300"/>
            <a:ext cx="3556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6" name="文本占位符 15"/>
          <p:cNvSpPr>
            <a:spLocks noGrp="1"/>
          </p:cNvSpPr>
          <p:nvPr>
            <p:ph type="body" idx="16387" hasCustomPrompt="1"/>
            <p:custDataLst>
              <p:tags r:id="rId10"/>
            </p:custDataLst>
          </p:nvPr>
        </p:nvSpPr>
        <p:spPr>
          <a:xfrm>
            <a:off x="2082800" y="2273300"/>
            <a:ext cx="35560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7" name="装饰  6"/>
          <p:cNvSpPr>
            <a:spLocks noGrp="1"/>
          </p:cNvSpPr>
          <p:nvPr>
            <p:ph type="body" idx="16398" hasCustomPrompt="1"/>
            <p:custDataLst>
              <p:tags r:id="rId11"/>
            </p:custDataLst>
          </p:nvPr>
        </p:nvSpPr>
        <p:spPr>
          <a:xfrm>
            <a:off x="6248400" y="1524000"/>
            <a:ext cx="5334000" cy="2209800"/>
          </a:xfrm>
          <a:custGeom>
            <a:avLst/>
            <a:gdLst>
              <a:gd name="connisteX0" fmla="*/ 0 w 5334000"/>
              <a:gd name="connsiteY0" fmla="*/ 203200 h 2209800"/>
              <a:gd name="connisteX1" fmla="*/ 203200 w 5334000"/>
              <a:gd name="connsiteY1" fmla="*/ 0 h 2209800"/>
              <a:gd name="connisteX2" fmla="*/ 5130800 w 5334000"/>
              <a:gd name="connsiteY2" fmla="*/ 0 h 2209800"/>
              <a:gd name="connisteX3" fmla="*/ 5334000 w 5334000"/>
              <a:gd name="connsiteY3" fmla="*/ 203200 h 2209800"/>
              <a:gd name="connisteX4" fmla="*/ 5334000 w 5334000"/>
              <a:gd name="connsiteY4" fmla="*/ 2006600 h 2209800"/>
              <a:gd name="connisteX5" fmla="*/ 5130800 w 5334000"/>
              <a:gd name="connsiteY5" fmla="*/ 2209800 h 2209800"/>
              <a:gd name="connisteX6" fmla="*/ 203200 w 5334000"/>
              <a:gd name="connsiteY6" fmla="*/ 2209800 h 2209800"/>
              <a:gd name="connisteX7" fmla="*/ 0 w 5334000"/>
              <a:gd name="connsiteY7" fmla="*/ 2006600 h 2209800"/>
              <a:gd name="connisteX8" fmla="*/ 0 w 5334000"/>
              <a:gd name="connsiteY8" fmla="*/ 20320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334000" h="2209800">
                <a:moveTo>
                  <a:pt x="0" y="203200"/>
                </a:moveTo>
                <a:cubicBezTo>
                  <a:pt x="0" y="90976"/>
                  <a:pt x="90976" y="0"/>
                  <a:pt x="203200" y="0"/>
                </a:cubicBezTo>
                <a:lnTo>
                  <a:pt x="5130800" y="0"/>
                </a:lnTo>
                <a:cubicBezTo>
                  <a:pt x="5243024" y="0"/>
                  <a:pt x="5334000" y="90976"/>
                  <a:pt x="5334000" y="203200"/>
                </a:cubicBezTo>
                <a:lnTo>
                  <a:pt x="5334000" y="2006600"/>
                </a:lnTo>
                <a:cubicBezTo>
                  <a:pt x="5334000" y="2118824"/>
                  <a:pt x="5243024" y="2209800"/>
                  <a:pt x="5130800" y="2209800"/>
                </a:cubicBezTo>
                <a:lnTo>
                  <a:pt x="203200" y="2209800"/>
                </a:lnTo>
                <a:cubicBezTo>
                  <a:pt x="90976" y="2209800"/>
                  <a:pt x="0" y="2118824"/>
                  <a:pt x="0" y="2006600"/>
                </a:cubicBezTo>
                <a:lnTo>
                  <a:pt x="0" y="2032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8" name="装饰  7"/>
          <p:cNvSpPr>
            <a:spLocks noGrp="1"/>
          </p:cNvSpPr>
          <p:nvPr>
            <p:ph type="body" idx="16399" hasCustomPrompt="1"/>
            <p:custDataLst>
              <p:tags r:id="rId12"/>
            </p:custDataLst>
          </p:nvPr>
        </p:nvSpPr>
        <p:spPr>
          <a:xfrm>
            <a:off x="6553200" y="1765300"/>
            <a:ext cx="914400" cy="914400"/>
          </a:xfrm>
          <a:custGeom>
            <a:avLst/>
            <a:gdLst>
              <a:gd name="connisteX0" fmla="*/ 0 w 914400"/>
              <a:gd name="connsiteY0" fmla="*/ 457200 h 914400"/>
              <a:gd name="connisteX1" fmla="*/ 457200 w 914400"/>
              <a:gd name="connsiteY1" fmla="*/ 0 h 914400"/>
              <a:gd name="connisteX2" fmla="*/ 457200 w 914400"/>
              <a:gd name="connsiteY2" fmla="*/ 0 h 914400"/>
              <a:gd name="connisteX3" fmla="*/ 914400 w 914400"/>
              <a:gd name="connsiteY3" fmla="*/ 457200 h 914400"/>
              <a:gd name="connisteX4" fmla="*/ 914400 w 914400"/>
              <a:gd name="connsiteY4" fmla="*/ 457200 h 914400"/>
              <a:gd name="connisteX5" fmla="*/ 457200 w 914400"/>
              <a:gd name="connsiteY5" fmla="*/ 914400 h 914400"/>
              <a:gd name="connisteX6" fmla="*/ 457200 w 914400"/>
              <a:gd name="connsiteY6" fmla="*/ 914400 h 914400"/>
              <a:gd name="connisteX7" fmla="*/ 0 w 914400"/>
              <a:gd name="connsiteY7" fmla="*/ 457200 h 914400"/>
              <a:gd name="connisteX8" fmla="*/ 0 w 914400"/>
              <a:gd name="connsiteY8" fmla="*/ 457200 h 91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914400" h="914400">
                <a:moveTo>
                  <a:pt x="0" y="457200"/>
                </a:moveTo>
                <a:cubicBezTo>
                  <a:pt x="0" y="204695"/>
                  <a:pt x="204695" y="0"/>
                  <a:pt x="457200" y="0"/>
                </a:cubicBezTo>
                <a:lnTo>
                  <a:pt x="457200" y="0"/>
                </a:lnTo>
                <a:cubicBezTo>
                  <a:pt x="709705" y="0"/>
                  <a:pt x="914400" y="204695"/>
                  <a:pt x="914400" y="457200"/>
                </a:cubicBezTo>
                <a:lnTo>
                  <a:pt x="914400" y="457200"/>
                </a:lnTo>
                <a:cubicBezTo>
                  <a:pt x="914400" y="709705"/>
                  <a:pt x="709705" y="914400"/>
                  <a:pt x="457200" y="914400"/>
                </a:cubicBezTo>
                <a:lnTo>
                  <a:pt x="457200" y="914400"/>
                </a:lnTo>
                <a:cubicBezTo>
                  <a:pt x="204695" y="914400"/>
                  <a:pt x="0" y="709705"/>
                  <a:pt x="0" y="457200"/>
                </a:cubicBezTo>
                <a:lnTo>
                  <a:pt x="0" y="457200"/>
                </a:lnTo>
                <a:close/>
              </a:path>
            </a:pathLst>
          </a:custGeom>
          <a:solidFill>
            <a:srgbClr val="FFFFFF"/>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9" name="图片占位符 18"/>
          <p:cNvSpPr>
            <a:spLocks noGrp="1"/>
          </p:cNvSpPr>
          <p:nvPr>
            <p:ph type="pic" idx="16397" hasCustomPrompt="1"/>
            <p:custDataLst>
              <p:tags r:id="rId13"/>
            </p:custDataLst>
          </p:nvPr>
        </p:nvSpPr>
        <p:spPr>
          <a:xfrm>
            <a:off x="6766560" y="1978660"/>
            <a:ext cx="487680" cy="48768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20" name="文本占位符 19"/>
          <p:cNvSpPr>
            <a:spLocks noGrp="1"/>
          </p:cNvSpPr>
          <p:nvPr>
            <p:ph type="body" idx="16388" hasCustomPrompt="1"/>
            <p:custDataLst>
              <p:tags r:id="rId14"/>
            </p:custDataLst>
          </p:nvPr>
        </p:nvSpPr>
        <p:spPr>
          <a:xfrm>
            <a:off x="7721600" y="1765300"/>
            <a:ext cx="3556000" cy="406400"/>
          </a:xfrm>
          <a:noFill/>
        </p:spPr>
        <p:txBody>
          <a:bodyPr lIns="0" tIns="0" rIns="0" bIns="0" anchor="t">
            <a:normAutofit/>
          </a:bodyPr>
          <a:lstStyle>
            <a:lvl1pPr marL="0" indent="0" algn="l">
              <a:lnSpc>
                <a:spcPct val="111000"/>
              </a:lnSpc>
              <a:spcBef>
                <a:spcPct val="0"/>
              </a:spcBef>
              <a:spcAft>
                <a:spcPct val="0"/>
              </a:spcAft>
              <a:buNone/>
              <a:defRPr sz="2400" b="0" spc="0">
                <a:solidFill>
                  <a:srgbClr val="FFFFFF"/>
                </a:solidFill>
              </a:defRPr>
            </a:lvl1pPr>
          </a:lstStyle>
          <a:p>
            <a:pPr lvl="0"/>
            <a:r>
              <a:rPr lang="zh-CN" altLang="en-US" smtClean="0"/>
              <a:t>单击此处添加项标题</a:t>
            </a:r>
            <a:endParaRPr lang="zh-CN" altLang="en-US" smtClean="0"/>
          </a:p>
        </p:txBody>
      </p:sp>
      <p:sp>
        <p:nvSpPr>
          <p:cNvPr id="21" name="文本占位符 20"/>
          <p:cNvSpPr>
            <a:spLocks noGrp="1"/>
          </p:cNvSpPr>
          <p:nvPr>
            <p:ph type="body" idx="16389" hasCustomPrompt="1"/>
            <p:custDataLst>
              <p:tags r:id="rId15"/>
            </p:custDataLst>
          </p:nvPr>
        </p:nvSpPr>
        <p:spPr>
          <a:xfrm>
            <a:off x="7721600" y="2273300"/>
            <a:ext cx="3556000" cy="1219200"/>
          </a:xfrm>
          <a:noFill/>
        </p:spPr>
        <p:txBody>
          <a:bodyPr lIns="0" tIns="0" rIns="0" bIns="0" anchor="t">
            <a:normAutofit/>
          </a:bodyPr>
          <a:lstStyle>
            <a:lvl1pPr marL="0" indent="0" algn="l">
              <a:lnSpc>
                <a:spcPct val="125000"/>
              </a:lnSpc>
              <a:spcBef>
                <a:spcPct val="0"/>
              </a:spcBef>
              <a:spcAft>
                <a:spcPct val="0"/>
              </a:spcAft>
              <a:buNone/>
              <a:defRPr sz="1600" b="0" spc="0">
                <a:solidFill>
                  <a:srgbClr val="FFFFFF"/>
                </a:solidFill>
              </a:defRPr>
            </a:lvl1pPr>
          </a:lstStyle>
          <a:p>
            <a:pPr lvl="0"/>
            <a:r>
              <a:rPr lang="zh-CN" altLang="en-US" smtClean="0"/>
              <a:t>单击此处添加项正文</a:t>
            </a:r>
            <a:endParaRPr lang="zh-CN" altLang="en-US" smtClean="0"/>
          </a:p>
        </p:txBody>
      </p:sp>
      <p:sp>
        <p:nvSpPr>
          <p:cNvPr id="22" name="装饰  1"/>
          <p:cNvSpPr>
            <a:spLocks noGrp="1"/>
          </p:cNvSpPr>
          <p:nvPr>
            <p:ph type="body" idx="16401" hasCustomPrompt="1"/>
            <p:custDataLst>
              <p:tags r:id="rId16"/>
            </p:custDataLst>
          </p:nvPr>
        </p:nvSpPr>
        <p:spPr>
          <a:xfrm>
            <a:off x="609600" y="4038600"/>
            <a:ext cx="5334000" cy="2209800"/>
          </a:xfrm>
          <a:custGeom>
            <a:avLst/>
            <a:gdLst>
              <a:gd name="connisteX0" fmla="*/ 0 w 5334000"/>
              <a:gd name="connsiteY0" fmla="*/ 203200 h 2209800"/>
              <a:gd name="connisteX1" fmla="*/ 203200 w 5334000"/>
              <a:gd name="connsiteY1" fmla="*/ 0 h 2209800"/>
              <a:gd name="connisteX2" fmla="*/ 5130800 w 5334000"/>
              <a:gd name="connsiteY2" fmla="*/ 0 h 2209800"/>
              <a:gd name="connisteX3" fmla="*/ 5334000 w 5334000"/>
              <a:gd name="connsiteY3" fmla="*/ 203200 h 2209800"/>
              <a:gd name="connisteX4" fmla="*/ 5334000 w 5334000"/>
              <a:gd name="connsiteY4" fmla="*/ 2006600 h 2209800"/>
              <a:gd name="connisteX5" fmla="*/ 5130800 w 5334000"/>
              <a:gd name="connsiteY5" fmla="*/ 2209800 h 2209800"/>
              <a:gd name="connisteX6" fmla="*/ 203200 w 5334000"/>
              <a:gd name="connsiteY6" fmla="*/ 2209800 h 2209800"/>
              <a:gd name="connisteX7" fmla="*/ 0 w 5334000"/>
              <a:gd name="connsiteY7" fmla="*/ 2006600 h 2209800"/>
              <a:gd name="connisteX8" fmla="*/ 0 w 5334000"/>
              <a:gd name="connsiteY8" fmla="*/ 20320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334000" h="2209800">
                <a:moveTo>
                  <a:pt x="0" y="203200"/>
                </a:moveTo>
                <a:cubicBezTo>
                  <a:pt x="0" y="90976"/>
                  <a:pt x="90976" y="0"/>
                  <a:pt x="203200" y="0"/>
                </a:cubicBezTo>
                <a:lnTo>
                  <a:pt x="5130800" y="0"/>
                </a:lnTo>
                <a:cubicBezTo>
                  <a:pt x="5243024" y="0"/>
                  <a:pt x="5334000" y="90976"/>
                  <a:pt x="5334000" y="203200"/>
                </a:cubicBezTo>
                <a:lnTo>
                  <a:pt x="5334000" y="2006600"/>
                </a:lnTo>
                <a:cubicBezTo>
                  <a:pt x="5334000" y="2118824"/>
                  <a:pt x="5243024" y="2209800"/>
                  <a:pt x="5130800" y="2209800"/>
                </a:cubicBezTo>
                <a:lnTo>
                  <a:pt x="203200" y="2209800"/>
                </a:lnTo>
                <a:cubicBezTo>
                  <a:pt x="90976" y="2209800"/>
                  <a:pt x="0" y="2118824"/>
                  <a:pt x="0" y="2006600"/>
                </a:cubicBezTo>
                <a:lnTo>
                  <a:pt x="0" y="2032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3" name="装饰  2"/>
          <p:cNvSpPr>
            <a:spLocks noGrp="1"/>
          </p:cNvSpPr>
          <p:nvPr>
            <p:ph type="body" idx="16402" hasCustomPrompt="1"/>
            <p:custDataLst>
              <p:tags r:id="rId17"/>
            </p:custDataLst>
          </p:nvPr>
        </p:nvSpPr>
        <p:spPr>
          <a:xfrm>
            <a:off x="914400" y="4279900"/>
            <a:ext cx="914400" cy="914400"/>
          </a:xfrm>
          <a:custGeom>
            <a:avLst/>
            <a:gdLst>
              <a:gd name="connisteX0" fmla="*/ 0 w 914400"/>
              <a:gd name="connsiteY0" fmla="*/ 457200 h 914400"/>
              <a:gd name="connisteX1" fmla="*/ 457200 w 914400"/>
              <a:gd name="connsiteY1" fmla="*/ 0 h 914400"/>
              <a:gd name="connisteX2" fmla="*/ 457200 w 914400"/>
              <a:gd name="connsiteY2" fmla="*/ 0 h 914400"/>
              <a:gd name="connisteX3" fmla="*/ 914400 w 914400"/>
              <a:gd name="connsiteY3" fmla="*/ 457200 h 914400"/>
              <a:gd name="connisteX4" fmla="*/ 914400 w 914400"/>
              <a:gd name="connsiteY4" fmla="*/ 457200 h 914400"/>
              <a:gd name="connisteX5" fmla="*/ 457200 w 914400"/>
              <a:gd name="connsiteY5" fmla="*/ 914400 h 914400"/>
              <a:gd name="connisteX6" fmla="*/ 457200 w 914400"/>
              <a:gd name="connsiteY6" fmla="*/ 914400 h 914400"/>
              <a:gd name="connisteX7" fmla="*/ 0 w 914400"/>
              <a:gd name="connsiteY7" fmla="*/ 457200 h 914400"/>
              <a:gd name="connisteX8" fmla="*/ 0 w 914400"/>
              <a:gd name="connsiteY8" fmla="*/ 457200 h 91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914400" h="914400">
                <a:moveTo>
                  <a:pt x="0" y="457200"/>
                </a:moveTo>
                <a:cubicBezTo>
                  <a:pt x="0" y="204695"/>
                  <a:pt x="204695" y="0"/>
                  <a:pt x="457200" y="0"/>
                </a:cubicBezTo>
                <a:lnTo>
                  <a:pt x="457200" y="0"/>
                </a:lnTo>
                <a:cubicBezTo>
                  <a:pt x="709705" y="0"/>
                  <a:pt x="914400" y="204695"/>
                  <a:pt x="914400" y="457200"/>
                </a:cubicBezTo>
                <a:lnTo>
                  <a:pt x="914400" y="457200"/>
                </a:lnTo>
                <a:cubicBezTo>
                  <a:pt x="914400" y="709705"/>
                  <a:pt x="709705" y="914400"/>
                  <a:pt x="457200" y="914400"/>
                </a:cubicBezTo>
                <a:lnTo>
                  <a:pt x="457200" y="914400"/>
                </a:lnTo>
                <a:cubicBezTo>
                  <a:pt x="204695" y="914400"/>
                  <a:pt x="0" y="709705"/>
                  <a:pt x="0" y="457200"/>
                </a:cubicBezTo>
                <a:lnTo>
                  <a:pt x="0" y="457200"/>
                </a:lnTo>
                <a:close/>
              </a:path>
            </a:pathLst>
          </a:custGeom>
          <a:solidFill>
            <a:srgbClr val="FFFFFF"/>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4" name="图片占位符 23"/>
          <p:cNvSpPr>
            <a:spLocks noGrp="1"/>
          </p:cNvSpPr>
          <p:nvPr>
            <p:ph type="pic" idx="16400" hasCustomPrompt="1"/>
            <p:custDataLst>
              <p:tags r:id="rId18"/>
            </p:custDataLst>
          </p:nvPr>
        </p:nvSpPr>
        <p:spPr>
          <a:xfrm>
            <a:off x="1127760" y="4493260"/>
            <a:ext cx="487680" cy="48768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25" name="文本占位符 24"/>
          <p:cNvSpPr>
            <a:spLocks noGrp="1"/>
          </p:cNvSpPr>
          <p:nvPr>
            <p:ph type="body" idx="16390" hasCustomPrompt="1"/>
            <p:custDataLst>
              <p:tags r:id="rId19"/>
            </p:custDataLst>
          </p:nvPr>
        </p:nvSpPr>
        <p:spPr>
          <a:xfrm>
            <a:off x="2082800" y="4279900"/>
            <a:ext cx="3556000" cy="406400"/>
          </a:xfrm>
          <a:noFill/>
        </p:spPr>
        <p:txBody>
          <a:bodyPr lIns="0" tIns="0" rIns="0" bIns="0" anchor="t">
            <a:normAutofit/>
          </a:bodyPr>
          <a:lstStyle>
            <a:lvl1pPr marL="0" indent="0" algn="l">
              <a:lnSpc>
                <a:spcPct val="111000"/>
              </a:lnSpc>
              <a:spcBef>
                <a:spcPct val="0"/>
              </a:spcBef>
              <a:spcAft>
                <a:spcPct val="0"/>
              </a:spcAft>
              <a:buNone/>
              <a:defRPr sz="2400" b="0" spc="0">
                <a:solidFill>
                  <a:srgbClr val="FFFFFF"/>
                </a:solidFill>
              </a:defRPr>
            </a:lvl1pPr>
          </a:lstStyle>
          <a:p>
            <a:pPr lvl="0"/>
            <a:r>
              <a:rPr lang="zh-CN" altLang="en-US" smtClean="0"/>
              <a:t>单击此处添加项标题</a:t>
            </a:r>
            <a:endParaRPr lang="zh-CN" altLang="en-US" smtClean="0"/>
          </a:p>
        </p:txBody>
      </p:sp>
      <p:sp>
        <p:nvSpPr>
          <p:cNvPr id="26" name="文本占位符 25"/>
          <p:cNvSpPr>
            <a:spLocks noGrp="1"/>
          </p:cNvSpPr>
          <p:nvPr>
            <p:ph type="body" idx="16391" hasCustomPrompt="1"/>
            <p:custDataLst>
              <p:tags r:id="rId20"/>
            </p:custDataLst>
          </p:nvPr>
        </p:nvSpPr>
        <p:spPr>
          <a:xfrm>
            <a:off x="2082800" y="4787900"/>
            <a:ext cx="3556000" cy="1219200"/>
          </a:xfrm>
          <a:noFill/>
        </p:spPr>
        <p:txBody>
          <a:bodyPr lIns="0" tIns="0" rIns="0" bIns="0" anchor="t">
            <a:normAutofit/>
          </a:bodyPr>
          <a:lstStyle>
            <a:lvl1pPr marL="0" indent="0" algn="l">
              <a:lnSpc>
                <a:spcPct val="125000"/>
              </a:lnSpc>
              <a:spcBef>
                <a:spcPct val="0"/>
              </a:spcBef>
              <a:spcAft>
                <a:spcPct val="0"/>
              </a:spcAft>
              <a:buNone/>
              <a:defRPr sz="1600" b="0" spc="0">
                <a:solidFill>
                  <a:srgbClr val="FFFFFF"/>
                </a:solidFill>
              </a:defRPr>
            </a:lvl1pPr>
          </a:lstStyle>
          <a:p>
            <a:pPr lvl="0"/>
            <a:r>
              <a:rPr lang="zh-CN" altLang="en-US" smtClean="0"/>
              <a:t>单击此处添加项正文</a:t>
            </a:r>
            <a:endParaRPr lang="zh-CN" altLang="en-US" smtClean="0"/>
          </a:p>
        </p:txBody>
      </p:sp>
      <p:sp>
        <p:nvSpPr>
          <p:cNvPr id="27" name="装饰  6"/>
          <p:cNvSpPr>
            <a:spLocks noGrp="1"/>
          </p:cNvSpPr>
          <p:nvPr>
            <p:ph type="body" idx="16404" hasCustomPrompt="1"/>
            <p:custDataLst>
              <p:tags r:id="rId21"/>
            </p:custDataLst>
          </p:nvPr>
        </p:nvSpPr>
        <p:spPr>
          <a:xfrm>
            <a:off x="6248400" y="4038600"/>
            <a:ext cx="5334000" cy="2209800"/>
          </a:xfrm>
          <a:custGeom>
            <a:avLst/>
            <a:gdLst>
              <a:gd name="connisteX0" fmla="*/ 0 w 5334000"/>
              <a:gd name="connsiteY0" fmla="*/ 203200 h 2209800"/>
              <a:gd name="connisteX1" fmla="*/ 203200 w 5334000"/>
              <a:gd name="connsiteY1" fmla="*/ 0 h 2209800"/>
              <a:gd name="connisteX2" fmla="*/ 5130800 w 5334000"/>
              <a:gd name="connsiteY2" fmla="*/ 0 h 2209800"/>
              <a:gd name="connisteX3" fmla="*/ 5334000 w 5334000"/>
              <a:gd name="connsiteY3" fmla="*/ 203200 h 2209800"/>
              <a:gd name="connisteX4" fmla="*/ 5334000 w 5334000"/>
              <a:gd name="connsiteY4" fmla="*/ 2006600 h 2209800"/>
              <a:gd name="connisteX5" fmla="*/ 5130800 w 5334000"/>
              <a:gd name="connsiteY5" fmla="*/ 2209800 h 2209800"/>
              <a:gd name="connisteX6" fmla="*/ 203200 w 5334000"/>
              <a:gd name="connsiteY6" fmla="*/ 2209800 h 2209800"/>
              <a:gd name="connisteX7" fmla="*/ 0 w 5334000"/>
              <a:gd name="connsiteY7" fmla="*/ 2006600 h 2209800"/>
              <a:gd name="connisteX8" fmla="*/ 0 w 5334000"/>
              <a:gd name="connsiteY8" fmla="*/ 20320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334000" h="2209800">
                <a:moveTo>
                  <a:pt x="0" y="203200"/>
                </a:moveTo>
                <a:cubicBezTo>
                  <a:pt x="0" y="90976"/>
                  <a:pt x="90976" y="0"/>
                  <a:pt x="203200" y="0"/>
                </a:cubicBezTo>
                <a:lnTo>
                  <a:pt x="5130800" y="0"/>
                </a:lnTo>
                <a:cubicBezTo>
                  <a:pt x="5243024" y="0"/>
                  <a:pt x="5334000" y="90976"/>
                  <a:pt x="5334000" y="203200"/>
                </a:cubicBezTo>
                <a:lnTo>
                  <a:pt x="5334000" y="2006600"/>
                </a:lnTo>
                <a:cubicBezTo>
                  <a:pt x="5334000" y="2118824"/>
                  <a:pt x="5243024" y="2209800"/>
                  <a:pt x="5130800" y="2209800"/>
                </a:cubicBezTo>
                <a:lnTo>
                  <a:pt x="203200" y="2209800"/>
                </a:lnTo>
                <a:cubicBezTo>
                  <a:pt x="90976" y="2209800"/>
                  <a:pt x="0" y="2118824"/>
                  <a:pt x="0" y="20066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8" name="装饰  7"/>
          <p:cNvSpPr>
            <a:spLocks noGrp="1"/>
          </p:cNvSpPr>
          <p:nvPr>
            <p:ph type="body" idx="16405" hasCustomPrompt="1"/>
            <p:custDataLst>
              <p:tags r:id="rId22"/>
            </p:custDataLst>
          </p:nvPr>
        </p:nvSpPr>
        <p:spPr>
          <a:xfrm>
            <a:off x="6553200" y="4279900"/>
            <a:ext cx="914400" cy="914400"/>
          </a:xfrm>
          <a:custGeom>
            <a:avLst/>
            <a:gdLst>
              <a:gd name="connisteX0" fmla="*/ 0 w 914400"/>
              <a:gd name="connsiteY0" fmla="*/ 457200 h 914400"/>
              <a:gd name="connisteX1" fmla="*/ 457200 w 914400"/>
              <a:gd name="connsiteY1" fmla="*/ 0 h 914400"/>
              <a:gd name="connisteX2" fmla="*/ 457200 w 914400"/>
              <a:gd name="connsiteY2" fmla="*/ 0 h 914400"/>
              <a:gd name="connisteX3" fmla="*/ 914400 w 914400"/>
              <a:gd name="connsiteY3" fmla="*/ 457200 h 914400"/>
              <a:gd name="connisteX4" fmla="*/ 914400 w 914400"/>
              <a:gd name="connsiteY4" fmla="*/ 457200 h 914400"/>
              <a:gd name="connisteX5" fmla="*/ 457200 w 914400"/>
              <a:gd name="connsiteY5" fmla="*/ 914400 h 914400"/>
              <a:gd name="connisteX6" fmla="*/ 457200 w 914400"/>
              <a:gd name="connsiteY6" fmla="*/ 914400 h 914400"/>
              <a:gd name="connisteX7" fmla="*/ 0 w 914400"/>
              <a:gd name="connsiteY7" fmla="*/ 457200 h 914400"/>
              <a:gd name="connisteX8" fmla="*/ 0 w 914400"/>
              <a:gd name="connsiteY8" fmla="*/ 457200 h 91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914400" h="914400">
                <a:moveTo>
                  <a:pt x="0" y="457200"/>
                </a:moveTo>
                <a:cubicBezTo>
                  <a:pt x="0" y="204695"/>
                  <a:pt x="204695" y="0"/>
                  <a:pt x="457200" y="0"/>
                </a:cubicBezTo>
                <a:lnTo>
                  <a:pt x="457200" y="0"/>
                </a:lnTo>
                <a:cubicBezTo>
                  <a:pt x="709705" y="0"/>
                  <a:pt x="914400" y="204695"/>
                  <a:pt x="914400" y="457200"/>
                </a:cubicBezTo>
                <a:lnTo>
                  <a:pt x="914400" y="457200"/>
                </a:lnTo>
                <a:cubicBezTo>
                  <a:pt x="914400" y="709705"/>
                  <a:pt x="709705" y="914400"/>
                  <a:pt x="457200" y="914400"/>
                </a:cubicBezTo>
                <a:lnTo>
                  <a:pt x="457200" y="914400"/>
                </a:lnTo>
                <a:cubicBezTo>
                  <a:pt x="204695" y="914400"/>
                  <a:pt x="0" y="709705"/>
                  <a:pt x="0" y="457200"/>
                </a:cubicBezTo>
                <a:lnTo>
                  <a:pt x="0" y="4572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9" name="图片占位符 28"/>
          <p:cNvSpPr>
            <a:spLocks noGrp="1"/>
          </p:cNvSpPr>
          <p:nvPr>
            <p:ph type="pic" idx="16403" hasCustomPrompt="1"/>
            <p:custDataLst>
              <p:tags r:id="rId23"/>
            </p:custDataLst>
          </p:nvPr>
        </p:nvSpPr>
        <p:spPr>
          <a:xfrm>
            <a:off x="6766560" y="4493260"/>
            <a:ext cx="487680" cy="48768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30" name="文本占位符 29"/>
          <p:cNvSpPr>
            <a:spLocks noGrp="1"/>
          </p:cNvSpPr>
          <p:nvPr>
            <p:ph type="body" idx="16392" hasCustomPrompt="1"/>
            <p:custDataLst>
              <p:tags r:id="rId24"/>
            </p:custDataLst>
          </p:nvPr>
        </p:nvSpPr>
        <p:spPr>
          <a:xfrm>
            <a:off x="7721600" y="4279900"/>
            <a:ext cx="3556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31" name="文本占位符 30"/>
          <p:cNvSpPr>
            <a:spLocks noGrp="1"/>
          </p:cNvSpPr>
          <p:nvPr>
            <p:ph type="body" idx="16393" hasCustomPrompt="1"/>
            <p:custDataLst>
              <p:tags r:id="rId25"/>
            </p:custDataLst>
          </p:nvPr>
        </p:nvSpPr>
        <p:spPr>
          <a:xfrm>
            <a:off x="7721600" y="4787900"/>
            <a:ext cx="35560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正文页-38_34">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lstStyle/>
          <a:p>
            <a:endParaRPr lang="zh-CN" altLang="en-US"/>
          </a:p>
        </p:txBody>
      </p:sp>
      <p:sp>
        <p:nvSpPr>
          <p:cNvPr id="10" name="灯片编号占位符 9"/>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t>单击此处添加标题</a:t>
            </a:r>
          </a:p>
        </p:txBody>
      </p:sp>
      <p:sp>
        <p:nvSpPr>
          <p:cNvPr id="12" name="装饰  1"/>
          <p:cNvSpPr>
            <a:spLocks noGrp="1"/>
          </p:cNvSpPr>
          <p:nvPr>
            <p:ph type="body" idx="16394" hasCustomPrompt="1"/>
            <p:custDataLst>
              <p:tags r:id="rId6"/>
            </p:custDataLst>
          </p:nvPr>
        </p:nvSpPr>
        <p:spPr>
          <a:xfrm>
            <a:off x="609600" y="1524000"/>
            <a:ext cx="3810000" cy="2209800"/>
          </a:xfrm>
          <a:custGeom>
            <a:avLst/>
            <a:gdLst>
              <a:gd name="connisteX0" fmla="*/ 0 w 3810000"/>
              <a:gd name="connsiteY0" fmla="*/ 203200 h 2209800"/>
              <a:gd name="connisteX1" fmla="*/ 203200 w 3810000"/>
              <a:gd name="connsiteY1" fmla="*/ 0 h 2209800"/>
              <a:gd name="connisteX2" fmla="*/ 3810000 w 3810000"/>
              <a:gd name="connsiteY2" fmla="*/ 0 h 2209800"/>
              <a:gd name="connisteX3" fmla="*/ 3810000 w 3810000"/>
              <a:gd name="connsiteY3" fmla="*/ 2209800 h 2209800"/>
              <a:gd name="connisteX4" fmla="*/ 203200 w 3810000"/>
              <a:gd name="connsiteY4" fmla="*/ 2209800 h 2209800"/>
              <a:gd name="connisteX5" fmla="*/ 0 w 3810000"/>
              <a:gd name="connsiteY5" fmla="*/ 2006600 h 2209800"/>
              <a:gd name="connisteX6" fmla="*/ 0 w 3810000"/>
              <a:gd name="connsiteY6" fmla="*/ 20320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810000" h="2209800">
                <a:moveTo>
                  <a:pt x="0" y="203200"/>
                </a:moveTo>
                <a:cubicBezTo>
                  <a:pt x="0" y="90976"/>
                  <a:pt x="90976" y="0"/>
                  <a:pt x="203200" y="0"/>
                </a:cubicBezTo>
                <a:lnTo>
                  <a:pt x="3810000" y="0"/>
                </a:lnTo>
                <a:lnTo>
                  <a:pt x="3810000" y="2209800"/>
                </a:lnTo>
                <a:lnTo>
                  <a:pt x="203200" y="2209800"/>
                </a:lnTo>
                <a:cubicBezTo>
                  <a:pt x="90976" y="2209800"/>
                  <a:pt x="0" y="2118824"/>
                  <a:pt x="0" y="20066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图片占位符 12"/>
          <p:cNvSpPr>
            <a:spLocks noGrp="1"/>
          </p:cNvSpPr>
          <p:nvPr>
            <p:ph type="pic" idx="16395" hasCustomPrompt="1"/>
            <p:custDataLst>
              <p:tags r:id="rId7"/>
            </p:custDataLst>
          </p:nvPr>
        </p:nvSpPr>
        <p:spPr>
          <a:xfrm>
            <a:off x="4419600" y="1524000"/>
            <a:ext cx="1524000" cy="2209800"/>
          </a:xfrm>
          <a:custGeom>
            <a:avLst/>
            <a:gdLst>
              <a:gd name="connisteX0" fmla="*/ 0 w 1524000"/>
              <a:gd name="connsiteY0" fmla="*/ 0 h 2209800"/>
              <a:gd name="connisteX1" fmla="*/ 1320800 w 1524000"/>
              <a:gd name="connsiteY1" fmla="*/ 0 h 2209800"/>
              <a:gd name="connisteX2" fmla="*/ 1524000 w 1524000"/>
              <a:gd name="connsiteY2" fmla="*/ 203200 h 2209800"/>
              <a:gd name="connisteX3" fmla="*/ 1524000 w 1524000"/>
              <a:gd name="connsiteY3" fmla="*/ 2006600 h 2209800"/>
              <a:gd name="connisteX4" fmla="*/ 1320800 w 1524000"/>
              <a:gd name="connsiteY4" fmla="*/ 2209800 h 2209800"/>
              <a:gd name="connisteX5" fmla="*/ 0 w 1524000"/>
              <a:gd name="connsiteY5" fmla="*/ 2209800 h 2209800"/>
              <a:gd name="connisteX6" fmla="*/ 0 w 1524000"/>
              <a:gd name="connsiteY6" fmla="*/ 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1524000" h="2209800">
                <a:moveTo>
                  <a:pt x="0" y="0"/>
                </a:moveTo>
                <a:lnTo>
                  <a:pt x="1320800" y="0"/>
                </a:lnTo>
                <a:cubicBezTo>
                  <a:pt x="1433024" y="0"/>
                  <a:pt x="1524000" y="90976"/>
                  <a:pt x="1524000" y="203200"/>
                </a:cubicBezTo>
                <a:lnTo>
                  <a:pt x="1524000" y="2006600"/>
                </a:lnTo>
                <a:cubicBezTo>
                  <a:pt x="1524000" y="2118824"/>
                  <a:pt x="1433024" y="2209800"/>
                  <a:pt x="1320800" y="2209800"/>
                </a:cubicBezTo>
                <a:lnTo>
                  <a:pt x="0" y="2209800"/>
                </a:lnTo>
                <a:lnTo>
                  <a:pt x="0" y="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4" name="文本占位符 13"/>
          <p:cNvSpPr>
            <a:spLocks noGrp="1"/>
          </p:cNvSpPr>
          <p:nvPr>
            <p:ph type="body" idx="16386" hasCustomPrompt="1"/>
            <p:custDataLst>
              <p:tags r:id="rId8"/>
            </p:custDataLst>
          </p:nvPr>
        </p:nvSpPr>
        <p:spPr>
          <a:xfrm>
            <a:off x="914400" y="1892300"/>
            <a:ext cx="32004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5" name="文本占位符 14"/>
          <p:cNvSpPr>
            <a:spLocks noGrp="1"/>
          </p:cNvSpPr>
          <p:nvPr>
            <p:ph type="body" idx="16387" hasCustomPrompt="1"/>
            <p:custDataLst>
              <p:tags r:id="rId9"/>
            </p:custDataLst>
          </p:nvPr>
        </p:nvSpPr>
        <p:spPr>
          <a:xfrm>
            <a:off x="914400" y="2451100"/>
            <a:ext cx="32004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6" name="装饰  5"/>
          <p:cNvSpPr>
            <a:spLocks noGrp="1"/>
          </p:cNvSpPr>
          <p:nvPr>
            <p:ph type="body" idx="16396" hasCustomPrompt="1"/>
            <p:custDataLst>
              <p:tags r:id="rId10"/>
            </p:custDataLst>
          </p:nvPr>
        </p:nvSpPr>
        <p:spPr>
          <a:xfrm>
            <a:off x="6248400" y="1524000"/>
            <a:ext cx="3810000" cy="2209800"/>
          </a:xfrm>
          <a:custGeom>
            <a:avLst/>
            <a:gdLst>
              <a:gd name="connisteX0" fmla="*/ 0 w 3810000"/>
              <a:gd name="connsiteY0" fmla="*/ 203200 h 2209800"/>
              <a:gd name="connisteX1" fmla="*/ 203200 w 3810000"/>
              <a:gd name="connsiteY1" fmla="*/ 0 h 2209800"/>
              <a:gd name="connisteX2" fmla="*/ 3810000 w 3810000"/>
              <a:gd name="connsiteY2" fmla="*/ 0 h 2209800"/>
              <a:gd name="connisteX3" fmla="*/ 3810000 w 3810000"/>
              <a:gd name="connsiteY3" fmla="*/ 2209800 h 2209800"/>
              <a:gd name="connisteX4" fmla="*/ 203200 w 3810000"/>
              <a:gd name="connsiteY4" fmla="*/ 2209800 h 2209800"/>
              <a:gd name="connisteX5" fmla="*/ 0 w 3810000"/>
              <a:gd name="connsiteY5" fmla="*/ 2006600 h 2209800"/>
              <a:gd name="connisteX6" fmla="*/ 0 w 3810000"/>
              <a:gd name="connsiteY6" fmla="*/ 20320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810000" h="2209800">
                <a:moveTo>
                  <a:pt x="0" y="203200"/>
                </a:moveTo>
                <a:cubicBezTo>
                  <a:pt x="0" y="90976"/>
                  <a:pt x="90976" y="0"/>
                  <a:pt x="203200" y="0"/>
                </a:cubicBezTo>
                <a:lnTo>
                  <a:pt x="3810000" y="0"/>
                </a:lnTo>
                <a:lnTo>
                  <a:pt x="3810000" y="2209800"/>
                </a:lnTo>
                <a:lnTo>
                  <a:pt x="203200" y="2209800"/>
                </a:lnTo>
                <a:cubicBezTo>
                  <a:pt x="90976" y="2209800"/>
                  <a:pt x="0" y="2118824"/>
                  <a:pt x="0" y="20066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7" name="图片占位符 16"/>
          <p:cNvSpPr>
            <a:spLocks noGrp="1"/>
          </p:cNvSpPr>
          <p:nvPr>
            <p:ph type="pic" idx="16397" hasCustomPrompt="1"/>
            <p:custDataLst>
              <p:tags r:id="rId11"/>
            </p:custDataLst>
          </p:nvPr>
        </p:nvSpPr>
        <p:spPr>
          <a:xfrm>
            <a:off x="10058400" y="1524000"/>
            <a:ext cx="1524000" cy="2209800"/>
          </a:xfrm>
          <a:custGeom>
            <a:avLst/>
            <a:gdLst>
              <a:gd name="connisteX0" fmla="*/ 0 w 1524000"/>
              <a:gd name="connsiteY0" fmla="*/ 0 h 2209800"/>
              <a:gd name="connisteX1" fmla="*/ 1320800 w 1524000"/>
              <a:gd name="connsiteY1" fmla="*/ 0 h 2209800"/>
              <a:gd name="connisteX2" fmla="*/ 1524000 w 1524000"/>
              <a:gd name="connsiteY2" fmla="*/ 203200 h 2209800"/>
              <a:gd name="connisteX3" fmla="*/ 1524000 w 1524000"/>
              <a:gd name="connsiteY3" fmla="*/ 2006600 h 2209800"/>
              <a:gd name="connisteX4" fmla="*/ 1320800 w 1524000"/>
              <a:gd name="connsiteY4" fmla="*/ 2209800 h 2209800"/>
              <a:gd name="connisteX5" fmla="*/ 0 w 1524000"/>
              <a:gd name="connsiteY5" fmla="*/ 2209800 h 2209800"/>
              <a:gd name="connisteX6" fmla="*/ 0 w 1524000"/>
              <a:gd name="connsiteY6" fmla="*/ 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1524000" h="2209800">
                <a:moveTo>
                  <a:pt x="0" y="0"/>
                </a:moveTo>
                <a:lnTo>
                  <a:pt x="1320800" y="0"/>
                </a:lnTo>
                <a:cubicBezTo>
                  <a:pt x="1433024" y="0"/>
                  <a:pt x="1524000" y="90976"/>
                  <a:pt x="1524000" y="203200"/>
                </a:cubicBezTo>
                <a:lnTo>
                  <a:pt x="1524000" y="2006600"/>
                </a:lnTo>
                <a:cubicBezTo>
                  <a:pt x="1524000" y="2118824"/>
                  <a:pt x="1433024" y="2209800"/>
                  <a:pt x="1320800" y="2209800"/>
                </a:cubicBezTo>
                <a:lnTo>
                  <a:pt x="0" y="2209800"/>
                </a:lnTo>
                <a:lnTo>
                  <a:pt x="0" y="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8" name="文本占位符 17"/>
          <p:cNvSpPr>
            <a:spLocks noGrp="1"/>
          </p:cNvSpPr>
          <p:nvPr>
            <p:ph type="body" idx="16388" hasCustomPrompt="1"/>
            <p:custDataLst>
              <p:tags r:id="rId12"/>
            </p:custDataLst>
          </p:nvPr>
        </p:nvSpPr>
        <p:spPr>
          <a:xfrm>
            <a:off x="6553200" y="1892300"/>
            <a:ext cx="32004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9" name="文本占位符 18"/>
          <p:cNvSpPr>
            <a:spLocks noGrp="1"/>
          </p:cNvSpPr>
          <p:nvPr>
            <p:ph type="body" idx="16389" hasCustomPrompt="1"/>
            <p:custDataLst>
              <p:tags r:id="rId13"/>
            </p:custDataLst>
          </p:nvPr>
        </p:nvSpPr>
        <p:spPr>
          <a:xfrm>
            <a:off x="6553200" y="2451100"/>
            <a:ext cx="32004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20" name="装饰  9"/>
          <p:cNvSpPr>
            <a:spLocks noGrp="1"/>
          </p:cNvSpPr>
          <p:nvPr>
            <p:ph type="body" idx="16398" hasCustomPrompt="1"/>
            <p:custDataLst>
              <p:tags r:id="rId14"/>
            </p:custDataLst>
          </p:nvPr>
        </p:nvSpPr>
        <p:spPr>
          <a:xfrm>
            <a:off x="609600" y="4038600"/>
            <a:ext cx="3810000" cy="2209800"/>
          </a:xfrm>
          <a:custGeom>
            <a:avLst/>
            <a:gdLst>
              <a:gd name="connisteX0" fmla="*/ 0 w 3810000"/>
              <a:gd name="connsiteY0" fmla="*/ 203200 h 2209800"/>
              <a:gd name="connisteX1" fmla="*/ 203200 w 3810000"/>
              <a:gd name="connsiteY1" fmla="*/ 0 h 2209800"/>
              <a:gd name="connisteX2" fmla="*/ 3810000 w 3810000"/>
              <a:gd name="connsiteY2" fmla="*/ 0 h 2209800"/>
              <a:gd name="connisteX3" fmla="*/ 3810000 w 3810000"/>
              <a:gd name="connsiteY3" fmla="*/ 2209800 h 2209800"/>
              <a:gd name="connisteX4" fmla="*/ 203200 w 3810000"/>
              <a:gd name="connsiteY4" fmla="*/ 2209800 h 2209800"/>
              <a:gd name="connisteX5" fmla="*/ 0 w 3810000"/>
              <a:gd name="connsiteY5" fmla="*/ 2006600 h 2209800"/>
              <a:gd name="connisteX6" fmla="*/ 0 w 3810000"/>
              <a:gd name="connsiteY6" fmla="*/ 20320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810000" h="2209800">
                <a:moveTo>
                  <a:pt x="0" y="203200"/>
                </a:moveTo>
                <a:cubicBezTo>
                  <a:pt x="0" y="90976"/>
                  <a:pt x="90976" y="0"/>
                  <a:pt x="203200" y="0"/>
                </a:cubicBezTo>
                <a:lnTo>
                  <a:pt x="3810000" y="0"/>
                </a:lnTo>
                <a:lnTo>
                  <a:pt x="3810000" y="2209800"/>
                </a:lnTo>
                <a:lnTo>
                  <a:pt x="203200" y="2209800"/>
                </a:lnTo>
                <a:cubicBezTo>
                  <a:pt x="90976" y="2209800"/>
                  <a:pt x="0" y="2118824"/>
                  <a:pt x="0" y="20066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1" name="图片占位符 20"/>
          <p:cNvSpPr>
            <a:spLocks noGrp="1"/>
          </p:cNvSpPr>
          <p:nvPr>
            <p:ph type="pic" idx="16399" hasCustomPrompt="1"/>
            <p:custDataLst>
              <p:tags r:id="rId15"/>
            </p:custDataLst>
          </p:nvPr>
        </p:nvSpPr>
        <p:spPr>
          <a:xfrm>
            <a:off x="4419600" y="4038600"/>
            <a:ext cx="1524000" cy="2209800"/>
          </a:xfrm>
          <a:custGeom>
            <a:avLst/>
            <a:gdLst>
              <a:gd name="connisteX0" fmla="*/ 0 w 1524000"/>
              <a:gd name="connsiteY0" fmla="*/ 0 h 2209800"/>
              <a:gd name="connisteX1" fmla="*/ 1320800 w 1524000"/>
              <a:gd name="connsiteY1" fmla="*/ 0 h 2209800"/>
              <a:gd name="connisteX2" fmla="*/ 1524000 w 1524000"/>
              <a:gd name="connsiteY2" fmla="*/ 203200 h 2209800"/>
              <a:gd name="connisteX3" fmla="*/ 1524000 w 1524000"/>
              <a:gd name="connsiteY3" fmla="*/ 2006600 h 2209800"/>
              <a:gd name="connisteX4" fmla="*/ 1320800 w 1524000"/>
              <a:gd name="connsiteY4" fmla="*/ 2209800 h 2209800"/>
              <a:gd name="connisteX5" fmla="*/ 0 w 1524000"/>
              <a:gd name="connsiteY5" fmla="*/ 2209800 h 2209800"/>
              <a:gd name="connisteX6" fmla="*/ 0 w 1524000"/>
              <a:gd name="connsiteY6" fmla="*/ 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1524000" h="2209800">
                <a:moveTo>
                  <a:pt x="0" y="0"/>
                </a:moveTo>
                <a:lnTo>
                  <a:pt x="1320800" y="0"/>
                </a:lnTo>
                <a:cubicBezTo>
                  <a:pt x="1433024" y="0"/>
                  <a:pt x="1524000" y="90976"/>
                  <a:pt x="1524000" y="203200"/>
                </a:cubicBezTo>
                <a:lnTo>
                  <a:pt x="1524000" y="2006600"/>
                </a:lnTo>
                <a:cubicBezTo>
                  <a:pt x="1524000" y="2118824"/>
                  <a:pt x="1433024" y="2209800"/>
                  <a:pt x="1320800" y="2209800"/>
                </a:cubicBezTo>
                <a:lnTo>
                  <a:pt x="0" y="2209800"/>
                </a:lnTo>
                <a:lnTo>
                  <a:pt x="0" y="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22" name="文本占位符 21"/>
          <p:cNvSpPr>
            <a:spLocks noGrp="1"/>
          </p:cNvSpPr>
          <p:nvPr>
            <p:ph type="body" idx="16390" hasCustomPrompt="1"/>
            <p:custDataLst>
              <p:tags r:id="rId16"/>
            </p:custDataLst>
          </p:nvPr>
        </p:nvSpPr>
        <p:spPr>
          <a:xfrm>
            <a:off x="914400" y="4406900"/>
            <a:ext cx="32004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3" name="文本占位符 22"/>
          <p:cNvSpPr>
            <a:spLocks noGrp="1"/>
          </p:cNvSpPr>
          <p:nvPr>
            <p:ph type="body" idx="16391" hasCustomPrompt="1"/>
            <p:custDataLst>
              <p:tags r:id="rId17"/>
            </p:custDataLst>
          </p:nvPr>
        </p:nvSpPr>
        <p:spPr>
          <a:xfrm>
            <a:off x="914400" y="4965700"/>
            <a:ext cx="32004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24" name="装饰  3"/>
          <p:cNvSpPr>
            <a:spLocks noGrp="1"/>
          </p:cNvSpPr>
          <p:nvPr>
            <p:ph type="body" idx="16400" hasCustomPrompt="1"/>
            <p:custDataLst>
              <p:tags r:id="rId18"/>
            </p:custDataLst>
          </p:nvPr>
        </p:nvSpPr>
        <p:spPr>
          <a:xfrm>
            <a:off x="6248400" y="4038600"/>
            <a:ext cx="3810000" cy="2209800"/>
          </a:xfrm>
          <a:custGeom>
            <a:avLst/>
            <a:gdLst>
              <a:gd name="connisteX0" fmla="*/ 0 w 3810000"/>
              <a:gd name="connsiteY0" fmla="*/ 203200 h 2209800"/>
              <a:gd name="connisteX1" fmla="*/ 203200 w 3810000"/>
              <a:gd name="connsiteY1" fmla="*/ 0 h 2209800"/>
              <a:gd name="connisteX2" fmla="*/ 3810000 w 3810000"/>
              <a:gd name="connsiteY2" fmla="*/ 0 h 2209800"/>
              <a:gd name="connisteX3" fmla="*/ 3810000 w 3810000"/>
              <a:gd name="connsiteY3" fmla="*/ 2209800 h 2209800"/>
              <a:gd name="connisteX4" fmla="*/ 203200 w 3810000"/>
              <a:gd name="connsiteY4" fmla="*/ 2209800 h 2209800"/>
              <a:gd name="connisteX5" fmla="*/ 0 w 3810000"/>
              <a:gd name="connsiteY5" fmla="*/ 2006600 h 2209800"/>
              <a:gd name="connisteX6" fmla="*/ 0 w 3810000"/>
              <a:gd name="connsiteY6" fmla="*/ 20320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810000" h="2209800">
                <a:moveTo>
                  <a:pt x="0" y="203200"/>
                </a:moveTo>
                <a:cubicBezTo>
                  <a:pt x="0" y="90976"/>
                  <a:pt x="90976" y="0"/>
                  <a:pt x="203200" y="0"/>
                </a:cubicBezTo>
                <a:lnTo>
                  <a:pt x="3810000" y="0"/>
                </a:lnTo>
                <a:lnTo>
                  <a:pt x="3810000" y="2209800"/>
                </a:lnTo>
                <a:lnTo>
                  <a:pt x="203200" y="2209800"/>
                </a:lnTo>
                <a:cubicBezTo>
                  <a:pt x="90976" y="2209800"/>
                  <a:pt x="0" y="2118824"/>
                  <a:pt x="0" y="20066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5" name="图片占位符 24"/>
          <p:cNvSpPr>
            <a:spLocks noGrp="1"/>
          </p:cNvSpPr>
          <p:nvPr>
            <p:ph type="pic" idx="16401" hasCustomPrompt="1"/>
            <p:custDataLst>
              <p:tags r:id="rId19"/>
            </p:custDataLst>
          </p:nvPr>
        </p:nvSpPr>
        <p:spPr>
          <a:xfrm>
            <a:off x="10058400" y="4038600"/>
            <a:ext cx="1524000" cy="2209800"/>
          </a:xfrm>
          <a:custGeom>
            <a:avLst/>
            <a:gdLst>
              <a:gd name="connisteX0" fmla="*/ 0 w 1524000"/>
              <a:gd name="connsiteY0" fmla="*/ 0 h 2209800"/>
              <a:gd name="connisteX1" fmla="*/ 1320800 w 1524000"/>
              <a:gd name="connsiteY1" fmla="*/ 0 h 2209800"/>
              <a:gd name="connisteX2" fmla="*/ 1524000 w 1524000"/>
              <a:gd name="connsiteY2" fmla="*/ 203200 h 2209800"/>
              <a:gd name="connisteX3" fmla="*/ 1524000 w 1524000"/>
              <a:gd name="connsiteY3" fmla="*/ 2006600 h 2209800"/>
              <a:gd name="connisteX4" fmla="*/ 1320800 w 1524000"/>
              <a:gd name="connsiteY4" fmla="*/ 2209800 h 2209800"/>
              <a:gd name="connisteX5" fmla="*/ 0 w 1524000"/>
              <a:gd name="connsiteY5" fmla="*/ 2209800 h 2209800"/>
              <a:gd name="connisteX6" fmla="*/ 0 w 1524000"/>
              <a:gd name="connsiteY6" fmla="*/ 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1524000" h="2209800">
                <a:moveTo>
                  <a:pt x="0" y="0"/>
                </a:moveTo>
                <a:lnTo>
                  <a:pt x="1320800" y="0"/>
                </a:lnTo>
                <a:cubicBezTo>
                  <a:pt x="1433024" y="0"/>
                  <a:pt x="1524000" y="90976"/>
                  <a:pt x="1524000" y="203200"/>
                </a:cubicBezTo>
                <a:lnTo>
                  <a:pt x="1524000" y="2006600"/>
                </a:lnTo>
                <a:cubicBezTo>
                  <a:pt x="1524000" y="2118824"/>
                  <a:pt x="1433024" y="2209800"/>
                  <a:pt x="1320800" y="2209800"/>
                </a:cubicBezTo>
                <a:lnTo>
                  <a:pt x="0" y="2209800"/>
                </a:lnTo>
                <a:lnTo>
                  <a:pt x="0" y="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26" name="文本占位符 25"/>
          <p:cNvSpPr>
            <a:spLocks noGrp="1"/>
          </p:cNvSpPr>
          <p:nvPr>
            <p:ph type="body" idx="16392" hasCustomPrompt="1"/>
            <p:custDataLst>
              <p:tags r:id="rId20"/>
            </p:custDataLst>
          </p:nvPr>
        </p:nvSpPr>
        <p:spPr>
          <a:xfrm>
            <a:off x="6553200" y="4406900"/>
            <a:ext cx="32004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7" name="文本占位符 26"/>
          <p:cNvSpPr>
            <a:spLocks noGrp="1"/>
          </p:cNvSpPr>
          <p:nvPr>
            <p:ph type="body" idx="16393" hasCustomPrompt="1"/>
            <p:custDataLst>
              <p:tags r:id="rId21"/>
            </p:custDataLst>
          </p:nvPr>
        </p:nvSpPr>
        <p:spPr>
          <a:xfrm>
            <a:off x="6553200" y="4965700"/>
            <a:ext cx="32004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正文页-27_36">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lstStyle/>
          <a:p>
            <a:endParaRPr lang="zh-CN" altLang="en-US"/>
          </a:p>
        </p:txBody>
      </p:sp>
      <p:sp>
        <p:nvSpPr>
          <p:cNvPr id="10" name="灯片编号占位符 9"/>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t>单击此处添加标题</a:t>
            </a:r>
          </a:p>
        </p:txBody>
      </p:sp>
      <p:sp>
        <p:nvSpPr>
          <p:cNvPr id="12" name="装饰  1"/>
          <p:cNvSpPr>
            <a:spLocks noGrp="1"/>
          </p:cNvSpPr>
          <p:nvPr>
            <p:ph type="body" idx="16398" hasCustomPrompt="1"/>
            <p:custDataLst>
              <p:tags r:id="rId6"/>
            </p:custDataLst>
          </p:nvPr>
        </p:nvSpPr>
        <p:spPr>
          <a:xfrm>
            <a:off x="609600" y="1981200"/>
            <a:ext cx="762000" cy="762000"/>
          </a:xfrm>
          <a:custGeom>
            <a:avLst/>
            <a:gdLst>
              <a:gd name="connisteX0" fmla="*/ 0 w 762000"/>
              <a:gd name="connsiteY0" fmla="*/ 203200 h 762000"/>
              <a:gd name="connisteX1" fmla="*/ 203200 w 762000"/>
              <a:gd name="connsiteY1" fmla="*/ 0 h 762000"/>
              <a:gd name="connisteX2" fmla="*/ 558800 w 762000"/>
              <a:gd name="connsiteY2" fmla="*/ 0 h 762000"/>
              <a:gd name="connisteX3" fmla="*/ 762000 w 762000"/>
              <a:gd name="connsiteY3" fmla="*/ 203200 h 762000"/>
              <a:gd name="connisteX4" fmla="*/ 762000 w 762000"/>
              <a:gd name="connsiteY4" fmla="*/ 558800 h 762000"/>
              <a:gd name="connisteX5" fmla="*/ 558800 w 762000"/>
              <a:gd name="connsiteY5" fmla="*/ 762000 h 762000"/>
              <a:gd name="connisteX6" fmla="*/ 203200 w 762000"/>
              <a:gd name="connsiteY6" fmla="*/ 762000 h 762000"/>
              <a:gd name="connisteX7" fmla="*/ 0 w 762000"/>
              <a:gd name="connsiteY7" fmla="*/ 558800 h 762000"/>
              <a:gd name="connisteX8" fmla="*/ 0 w 762000"/>
              <a:gd name="connsiteY8" fmla="*/ 2032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762000" h="762000">
                <a:moveTo>
                  <a:pt x="0" y="203200"/>
                </a:moveTo>
                <a:cubicBezTo>
                  <a:pt x="0" y="90976"/>
                  <a:pt x="90976" y="0"/>
                  <a:pt x="203200" y="0"/>
                </a:cubicBezTo>
                <a:lnTo>
                  <a:pt x="558800" y="0"/>
                </a:lnTo>
                <a:cubicBezTo>
                  <a:pt x="671024" y="0"/>
                  <a:pt x="762000" y="90976"/>
                  <a:pt x="762000" y="203200"/>
                </a:cubicBezTo>
                <a:lnTo>
                  <a:pt x="762000" y="558800"/>
                </a:lnTo>
                <a:cubicBezTo>
                  <a:pt x="762000" y="671024"/>
                  <a:pt x="671024" y="762000"/>
                  <a:pt x="558800" y="762000"/>
                </a:cubicBezTo>
                <a:lnTo>
                  <a:pt x="203200" y="762000"/>
                </a:lnTo>
                <a:cubicBezTo>
                  <a:pt x="90976" y="762000"/>
                  <a:pt x="0" y="671024"/>
                  <a:pt x="0" y="558800"/>
                </a:cubicBezTo>
                <a:lnTo>
                  <a:pt x="0" y="2032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文本占位符 12"/>
          <p:cNvSpPr>
            <a:spLocks noGrp="1"/>
          </p:cNvSpPr>
          <p:nvPr>
            <p:ph type="body" idx="16388" hasCustomPrompt="1"/>
            <p:custDataLst>
              <p:tags r:id="rId7"/>
            </p:custDataLst>
          </p:nvPr>
        </p:nvSpPr>
        <p:spPr>
          <a:xfrm>
            <a:off x="781050" y="2184400"/>
            <a:ext cx="419100" cy="355600"/>
          </a:xfrm>
          <a:noFill/>
        </p:spPr>
        <p:txBody>
          <a:bodyPr wrap="none" lIns="0" tIns="0" rIns="0" bIns="0" anchor="ctr">
            <a:noAutofit/>
          </a:bodyPr>
          <a:lstStyle>
            <a:lvl1pPr marL="0" indent="0" algn="ctr">
              <a:lnSpc>
                <a:spcPct val="109000"/>
              </a:lnSpc>
              <a:spcBef>
                <a:spcPct val="0"/>
              </a:spcBef>
              <a:spcAft>
                <a:spcPct val="0"/>
              </a:spcAft>
              <a:buNone/>
              <a:defRPr sz="2800" b="0" spc="0">
                <a:solidFill>
                  <a:srgbClr val="FFFFFF"/>
                </a:solidFill>
              </a:defRPr>
            </a:lvl1pPr>
          </a:lstStyle>
          <a:p>
            <a:pPr lvl="0"/>
            <a:r>
              <a:rPr lang="zh-CN" altLang="en-US" smtClean="0"/>
              <a:t>01</a:t>
            </a:r>
            <a:endParaRPr lang="zh-CN" altLang="en-US" smtClean="0"/>
          </a:p>
        </p:txBody>
      </p:sp>
      <p:sp>
        <p:nvSpPr>
          <p:cNvPr id="14" name="文本占位符 13"/>
          <p:cNvSpPr>
            <a:spLocks noGrp="1"/>
          </p:cNvSpPr>
          <p:nvPr>
            <p:ph type="body" idx="16386" hasCustomPrompt="1"/>
            <p:custDataLst>
              <p:tags r:id="rId8"/>
            </p:custDataLst>
          </p:nvPr>
        </p:nvSpPr>
        <p:spPr>
          <a:xfrm>
            <a:off x="1574800" y="1981200"/>
            <a:ext cx="42926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5" name="文本占位符 14"/>
          <p:cNvSpPr>
            <a:spLocks noGrp="1"/>
          </p:cNvSpPr>
          <p:nvPr>
            <p:ph type="body" idx="16387" hasCustomPrompt="1"/>
            <p:custDataLst>
              <p:tags r:id="rId9"/>
            </p:custDataLst>
          </p:nvPr>
        </p:nvSpPr>
        <p:spPr>
          <a:xfrm>
            <a:off x="1574800" y="2438400"/>
            <a:ext cx="42926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6" name="装饰  5"/>
          <p:cNvSpPr>
            <a:spLocks noGrp="1"/>
          </p:cNvSpPr>
          <p:nvPr>
            <p:ph type="body" idx="16399" hasCustomPrompt="1"/>
            <p:custDataLst>
              <p:tags r:id="rId10"/>
            </p:custDataLst>
          </p:nvPr>
        </p:nvSpPr>
        <p:spPr>
          <a:xfrm>
            <a:off x="6324600" y="1981200"/>
            <a:ext cx="762000" cy="762000"/>
          </a:xfrm>
          <a:custGeom>
            <a:avLst/>
            <a:gdLst>
              <a:gd name="connisteX0" fmla="*/ 0 w 762000"/>
              <a:gd name="connsiteY0" fmla="*/ 203200 h 762000"/>
              <a:gd name="connisteX1" fmla="*/ 203200 w 762000"/>
              <a:gd name="connsiteY1" fmla="*/ 0 h 762000"/>
              <a:gd name="connisteX2" fmla="*/ 558800 w 762000"/>
              <a:gd name="connsiteY2" fmla="*/ 0 h 762000"/>
              <a:gd name="connisteX3" fmla="*/ 762000 w 762000"/>
              <a:gd name="connsiteY3" fmla="*/ 203200 h 762000"/>
              <a:gd name="connisteX4" fmla="*/ 762000 w 762000"/>
              <a:gd name="connsiteY4" fmla="*/ 558800 h 762000"/>
              <a:gd name="connisteX5" fmla="*/ 558800 w 762000"/>
              <a:gd name="connsiteY5" fmla="*/ 762000 h 762000"/>
              <a:gd name="connisteX6" fmla="*/ 203200 w 762000"/>
              <a:gd name="connsiteY6" fmla="*/ 762000 h 762000"/>
              <a:gd name="connisteX7" fmla="*/ 0 w 762000"/>
              <a:gd name="connsiteY7" fmla="*/ 558800 h 762000"/>
              <a:gd name="connisteX8" fmla="*/ 0 w 762000"/>
              <a:gd name="connsiteY8" fmla="*/ 2032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762000" h="762000">
                <a:moveTo>
                  <a:pt x="0" y="203200"/>
                </a:moveTo>
                <a:cubicBezTo>
                  <a:pt x="0" y="90976"/>
                  <a:pt x="90976" y="0"/>
                  <a:pt x="203200" y="0"/>
                </a:cubicBezTo>
                <a:lnTo>
                  <a:pt x="558800" y="0"/>
                </a:lnTo>
                <a:cubicBezTo>
                  <a:pt x="671024" y="0"/>
                  <a:pt x="762000" y="90976"/>
                  <a:pt x="762000" y="203200"/>
                </a:cubicBezTo>
                <a:lnTo>
                  <a:pt x="762000" y="558800"/>
                </a:lnTo>
                <a:cubicBezTo>
                  <a:pt x="762000" y="671024"/>
                  <a:pt x="671024" y="762000"/>
                  <a:pt x="558800" y="762000"/>
                </a:cubicBezTo>
                <a:lnTo>
                  <a:pt x="203200" y="762000"/>
                </a:lnTo>
                <a:cubicBezTo>
                  <a:pt x="90976" y="762000"/>
                  <a:pt x="0" y="671024"/>
                  <a:pt x="0" y="558800"/>
                </a:cubicBezTo>
                <a:lnTo>
                  <a:pt x="0" y="2032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7" name="文本占位符 16"/>
          <p:cNvSpPr>
            <a:spLocks noGrp="1"/>
          </p:cNvSpPr>
          <p:nvPr>
            <p:ph type="body" idx="16391" hasCustomPrompt="1"/>
            <p:custDataLst>
              <p:tags r:id="rId11"/>
            </p:custDataLst>
          </p:nvPr>
        </p:nvSpPr>
        <p:spPr>
          <a:xfrm>
            <a:off x="6496050" y="2184400"/>
            <a:ext cx="419100" cy="355600"/>
          </a:xfrm>
          <a:noFill/>
        </p:spPr>
        <p:txBody>
          <a:bodyPr wrap="none" lIns="0" tIns="0" rIns="0" bIns="0" anchor="ctr">
            <a:noAutofit/>
          </a:bodyPr>
          <a:lstStyle>
            <a:lvl1pPr marL="0" indent="0" algn="ctr">
              <a:lnSpc>
                <a:spcPct val="109000"/>
              </a:lnSpc>
              <a:spcBef>
                <a:spcPct val="0"/>
              </a:spcBef>
              <a:spcAft>
                <a:spcPct val="0"/>
              </a:spcAft>
              <a:buNone/>
              <a:defRPr sz="2800" b="0" spc="0">
                <a:solidFill>
                  <a:srgbClr val="FFFFFF"/>
                </a:solidFill>
              </a:defRPr>
            </a:lvl1pPr>
          </a:lstStyle>
          <a:p>
            <a:pPr lvl="0"/>
            <a:r>
              <a:rPr lang="zh-CN" altLang="en-US" smtClean="0"/>
              <a:t>02</a:t>
            </a:r>
            <a:endParaRPr lang="zh-CN" altLang="en-US" smtClean="0"/>
          </a:p>
        </p:txBody>
      </p:sp>
      <p:sp>
        <p:nvSpPr>
          <p:cNvPr id="18" name="文本占位符 17"/>
          <p:cNvSpPr>
            <a:spLocks noGrp="1"/>
          </p:cNvSpPr>
          <p:nvPr>
            <p:ph type="body" idx="16389" hasCustomPrompt="1"/>
            <p:custDataLst>
              <p:tags r:id="rId12"/>
            </p:custDataLst>
          </p:nvPr>
        </p:nvSpPr>
        <p:spPr>
          <a:xfrm>
            <a:off x="7289800" y="1981200"/>
            <a:ext cx="42926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9" name="文本占位符 18"/>
          <p:cNvSpPr>
            <a:spLocks noGrp="1"/>
          </p:cNvSpPr>
          <p:nvPr>
            <p:ph type="body" idx="16390" hasCustomPrompt="1"/>
            <p:custDataLst>
              <p:tags r:id="rId13"/>
            </p:custDataLst>
          </p:nvPr>
        </p:nvSpPr>
        <p:spPr>
          <a:xfrm>
            <a:off x="7289800" y="2438400"/>
            <a:ext cx="42926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20" name="装饰  9"/>
          <p:cNvSpPr>
            <a:spLocks noGrp="1"/>
          </p:cNvSpPr>
          <p:nvPr>
            <p:ph type="body" idx="16400" hasCustomPrompt="1"/>
            <p:custDataLst>
              <p:tags r:id="rId14"/>
            </p:custDataLst>
          </p:nvPr>
        </p:nvSpPr>
        <p:spPr>
          <a:xfrm>
            <a:off x="609600" y="4114800"/>
            <a:ext cx="762000" cy="762000"/>
          </a:xfrm>
          <a:custGeom>
            <a:avLst/>
            <a:gdLst>
              <a:gd name="connisteX0" fmla="*/ 0 w 762000"/>
              <a:gd name="connsiteY0" fmla="*/ 203200 h 762000"/>
              <a:gd name="connisteX1" fmla="*/ 203200 w 762000"/>
              <a:gd name="connsiteY1" fmla="*/ 0 h 762000"/>
              <a:gd name="connisteX2" fmla="*/ 558800 w 762000"/>
              <a:gd name="connsiteY2" fmla="*/ 0 h 762000"/>
              <a:gd name="connisteX3" fmla="*/ 762000 w 762000"/>
              <a:gd name="connsiteY3" fmla="*/ 203200 h 762000"/>
              <a:gd name="connisteX4" fmla="*/ 762000 w 762000"/>
              <a:gd name="connsiteY4" fmla="*/ 558800 h 762000"/>
              <a:gd name="connisteX5" fmla="*/ 558800 w 762000"/>
              <a:gd name="connsiteY5" fmla="*/ 762000 h 762000"/>
              <a:gd name="connisteX6" fmla="*/ 203200 w 762000"/>
              <a:gd name="connsiteY6" fmla="*/ 762000 h 762000"/>
              <a:gd name="connisteX7" fmla="*/ 0 w 762000"/>
              <a:gd name="connsiteY7" fmla="*/ 558800 h 762000"/>
              <a:gd name="connisteX8" fmla="*/ 0 w 762000"/>
              <a:gd name="connsiteY8" fmla="*/ 2032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762000" h="762000">
                <a:moveTo>
                  <a:pt x="0" y="203200"/>
                </a:moveTo>
                <a:cubicBezTo>
                  <a:pt x="0" y="90976"/>
                  <a:pt x="90976" y="0"/>
                  <a:pt x="203200" y="0"/>
                </a:cubicBezTo>
                <a:lnTo>
                  <a:pt x="558800" y="0"/>
                </a:lnTo>
                <a:cubicBezTo>
                  <a:pt x="671024" y="0"/>
                  <a:pt x="762000" y="90976"/>
                  <a:pt x="762000" y="203200"/>
                </a:cubicBezTo>
                <a:lnTo>
                  <a:pt x="762000" y="558800"/>
                </a:lnTo>
                <a:cubicBezTo>
                  <a:pt x="762000" y="671024"/>
                  <a:pt x="671024" y="762000"/>
                  <a:pt x="558800" y="762000"/>
                </a:cubicBezTo>
                <a:lnTo>
                  <a:pt x="203200" y="762000"/>
                </a:lnTo>
                <a:cubicBezTo>
                  <a:pt x="90976" y="762000"/>
                  <a:pt x="0" y="671024"/>
                  <a:pt x="0" y="558800"/>
                </a:cubicBezTo>
                <a:lnTo>
                  <a:pt x="0" y="2032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1" name="文本占位符 20"/>
          <p:cNvSpPr>
            <a:spLocks noGrp="1"/>
          </p:cNvSpPr>
          <p:nvPr>
            <p:ph type="body" idx="16394" hasCustomPrompt="1"/>
            <p:custDataLst>
              <p:tags r:id="rId15"/>
            </p:custDataLst>
          </p:nvPr>
        </p:nvSpPr>
        <p:spPr>
          <a:xfrm>
            <a:off x="781050" y="4318000"/>
            <a:ext cx="419100" cy="355600"/>
          </a:xfrm>
          <a:noFill/>
        </p:spPr>
        <p:txBody>
          <a:bodyPr wrap="none" lIns="0" tIns="0" rIns="0" bIns="0" anchor="ctr">
            <a:noAutofit/>
          </a:bodyPr>
          <a:lstStyle>
            <a:lvl1pPr marL="0" indent="0" algn="ctr">
              <a:lnSpc>
                <a:spcPct val="109000"/>
              </a:lnSpc>
              <a:spcBef>
                <a:spcPct val="0"/>
              </a:spcBef>
              <a:spcAft>
                <a:spcPct val="0"/>
              </a:spcAft>
              <a:buNone/>
              <a:defRPr sz="2800" b="0" spc="0">
                <a:solidFill>
                  <a:srgbClr val="FFFFFF"/>
                </a:solidFill>
              </a:defRPr>
            </a:lvl1pPr>
          </a:lstStyle>
          <a:p>
            <a:pPr lvl="0"/>
            <a:r>
              <a:rPr lang="zh-CN" altLang="en-US" smtClean="0"/>
              <a:t>03</a:t>
            </a:r>
            <a:endParaRPr lang="zh-CN" altLang="en-US" smtClean="0"/>
          </a:p>
        </p:txBody>
      </p:sp>
      <p:sp>
        <p:nvSpPr>
          <p:cNvPr id="22" name="文本占位符 21"/>
          <p:cNvSpPr>
            <a:spLocks noGrp="1"/>
          </p:cNvSpPr>
          <p:nvPr>
            <p:ph type="body" idx="16392" hasCustomPrompt="1"/>
            <p:custDataLst>
              <p:tags r:id="rId16"/>
            </p:custDataLst>
          </p:nvPr>
        </p:nvSpPr>
        <p:spPr>
          <a:xfrm>
            <a:off x="1574800" y="4114800"/>
            <a:ext cx="42926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3" name="文本占位符 22"/>
          <p:cNvSpPr>
            <a:spLocks noGrp="1"/>
          </p:cNvSpPr>
          <p:nvPr>
            <p:ph type="body" idx="16393" hasCustomPrompt="1"/>
            <p:custDataLst>
              <p:tags r:id="rId17"/>
            </p:custDataLst>
          </p:nvPr>
        </p:nvSpPr>
        <p:spPr>
          <a:xfrm>
            <a:off x="1574800" y="4572000"/>
            <a:ext cx="42926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24" name="装饰  3"/>
          <p:cNvSpPr>
            <a:spLocks noGrp="1"/>
          </p:cNvSpPr>
          <p:nvPr>
            <p:ph type="body" idx="16401" hasCustomPrompt="1"/>
            <p:custDataLst>
              <p:tags r:id="rId18"/>
            </p:custDataLst>
          </p:nvPr>
        </p:nvSpPr>
        <p:spPr>
          <a:xfrm>
            <a:off x="6324600" y="4114800"/>
            <a:ext cx="762000" cy="762000"/>
          </a:xfrm>
          <a:custGeom>
            <a:avLst/>
            <a:gdLst>
              <a:gd name="connisteX0" fmla="*/ 0 w 762000"/>
              <a:gd name="connsiteY0" fmla="*/ 203200 h 762000"/>
              <a:gd name="connisteX1" fmla="*/ 203200 w 762000"/>
              <a:gd name="connsiteY1" fmla="*/ 0 h 762000"/>
              <a:gd name="connisteX2" fmla="*/ 558800 w 762000"/>
              <a:gd name="connsiteY2" fmla="*/ 0 h 762000"/>
              <a:gd name="connisteX3" fmla="*/ 762000 w 762000"/>
              <a:gd name="connsiteY3" fmla="*/ 203200 h 762000"/>
              <a:gd name="connisteX4" fmla="*/ 762000 w 762000"/>
              <a:gd name="connsiteY4" fmla="*/ 558800 h 762000"/>
              <a:gd name="connisteX5" fmla="*/ 558800 w 762000"/>
              <a:gd name="connsiteY5" fmla="*/ 762000 h 762000"/>
              <a:gd name="connisteX6" fmla="*/ 203200 w 762000"/>
              <a:gd name="connsiteY6" fmla="*/ 762000 h 762000"/>
              <a:gd name="connisteX7" fmla="*/ 0 w 762000"/>
              <a:gd name="connsiteY7" fmla="*/ 558800 h 762000"/>
              <a:gd name="connisteX8" fmla="*/ 0 w 762000"/>
              <a:gd name="connsiteY8" fmla="*/ 2032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762000" h="762000">
                <a:moveTo>
                  <a:pt x="0" y="203200"/>
                </a:moveTo>
                <a:cubicBezTo>
                  <a:pt x="0" y="90976"/>
                  <a:pt x="90976" y="0"/>
                  <a:pt x="203200" y="0"/>
                </a:cubicBezTo>
                <a:lnTo>
                  <a:pt x="558800" y="0"/>
                </a:lnTo>
                <a:cubicBezTo>
                  <a:pt x="671024" y="0"/>
                  <a:pt x="762000" y="90976"/>
                  <a:pt x="762000" y="203200"/>
                </a:cubicBezTo>
                <a:lnTo>
                  <a:pt x="762000" y="558800"/>
                </a:lnTo>
                <a:cubicBezTo>
                  <a:pt x="762000" y="671024"/>
                  <a:pt x="671024" y="762000"/>
                  <a:pt x="558800" y="762000"/>
                </a:cubicBezTo>
                <a:lnTo>
                  <a:pt x="203200" y="762000"/>
                </a:lnTo>
                <a:cubicBezTo>
                  <a:pt x="90976" y="762000"/>
                  <a:pt x="0" y="671024"/>
                  <a:pt x="0" y="558800"/>
                </a:cubicBezTo>
                <a:lnTo>
                  <a:pt x="0" y="2032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5" name="文本占位符 24"/>
          <p:cNvSpPr>
            <a:spLocks noGrp="1"/>
          </p:cNvSpPr>
          <p:nvPr>
            <p:ph type="body" idx="16397" hasCustomPrompt="1"/>
            <p:custDataLst>
              <p:tags r:id="rId19"/>
            </p:custDataLst>
          </p:nvPr>
        </p:nvSpPr>
        <p:spPr>
          <a:xfrm>
            <a:off x="6496050" y="4318000"/>
            <a:ext cx="419100" cy="355600"/>
          </a:xfrm>
          <a:noFill/>
        </p:spPr>
        <p:txBody>
          <a:bodyPr wrap="none" lIns="0" tIns="0" rIns="0" bIns="0" anchor="ctr">
            <a:noAutofit/>
          </a:bodyPr>
          <a:lstStyle>
            <a:lvl1pPr marL="0" indent="0" algn="ctr">
              <a:lnSpc>
                <a:spcPct val="109000"/>
              </a:lnSpc>
              <a:spcBef>
                <a:spcPct val="0"/>
              </a:spcBef>
              <a:spcAft>
                <a:spcPct val="0"/>
              </a:spcAft>
              <a:buNone/>
              <a:defRPr sz="2800" b="0" spc="0">
                <a:solidFill>
                  <a:srgbClr val="FFFFFF"/>
                </a:solidFill>
              </a:defRPr>
            </a:lvl1pPr>
          </a:lstStyle>
          <a:p>
            <a:pPr lvl="0"/>
            <a:r>
              <a:rPr lang="zh-CN" altLang="en-US" smtClean="0"/>
              <a:t>04</a:t>
            </a:r>
            <a:endParaRPr lang="zh-CN" altLang="en-US" smtClean="0"/>
          </a:p>
        </p:txBody>
      </p:sp>
      <p:sp>
        <p:nvSpPr>
          <p:cNvPr id="26" name="文本占位符 25"/>
          <p:cNvSpPr>
            <a:spLocks noGrp="1"/>
          </p:cNvSpPr>
          <p:nvPr>
            <p:ph type="body" idx="16395" hasCustomPrompt="1"/>
            <p:custDataLst>
              <p:tags r:id="rId20"/>
            </p:custDataLst>
          </p:nvPr>
        </p:nvSpPr>
        <p:spPr>
          <a:xfrm>
            <a:off x="7289800" y="4114800"/>
            <a:ext cx="42926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7" name="文本占位符 26"/>
          <p:cNvSpPr>
            <a:spLocks noGrp="1"/>
          </p:cNvSpPr>
          <p:nvPr>
            <p:ph type="body" idx="16396" hasCustomPrompt="1"/>
            <p:custDataLst>
              <p:tags r:id="rId21"/>
            </p:custDataLst>
          </p:nvPr>
        </p:nvSpPr>
        <p:spPr>
          <a:xfrm>
            <a:off x="7289800" y="4572000"/>
            <a:ext cx="42926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正文页-57_17">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lstStyle/>
          <a:p>
            <a:endParaRPr lang="zh-CN" altLang="en-US"/>
          </a:p>
        </p:txBody>
      </p:sp>
      <p:sp>
        <p:nvSpPr>
          <p:cNvPr id="10" name="灯片编号占位符 9"/>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12" name="装饰  1"/>
          <p:cNvSpPr>
            <a:spLocks noGrp="1"/>
          </p:cNvSpPr>
          <p:nvPr>
            <p:ph type="body" idx="16392" hasCustomPrompt="1"/>
            <p:custDataLst>
              <p:tags r:id="rId6"/>
            </p:custDataLst>
          </p:nvPr>
        </p:nvSpPr>
        <p:spPr>
          <a:xfrm>
            <a:off x="609600" y="3556000"/>
            <a:ext cx="3454400" cy="2692400"/>
          </a:xfrm>
          <a:custGeom>
            <a:avLst/>
            <a:gdLst>
              <a:gd name="connisteX0" fmla="*/ 0 w 3454400"/>
              <a:gd name="connsiteY0" fmla="*/ 0 h 2692400"/>
              <a:gd name="connisteX1" fmla="*/ 3454400 w 3454400"/>
              <a:gd name="connsiteY1" fmla="*/ 0 h 2692400"/>
              <a:gd name="connisteX2" fmla="*/ 3454400 w 3454400"/>
              <a:gd name="connsiteY2" fmla="*/ 2489200 h 2692400"/>
              <a:gd name="connisteX3" fmla="*/ 3251200 w 3454400"/>
              <a:gd name="connsiteY3" fmla="*/ 2692400 h 2692400"/>
              <a:gd name="connisteX4" fmla="*/ 203200 w 3454400"/>
              <a:gd name="connsiteY4" fmla="*/ 2692400 h 2692400"/>
              <a:gd name="connisteX5" fmla="*/ 0 w 3454400"/>
              <a:gd name="connsiteY5" fmla="*/ 2489200 h 2692400"/>
              <a:gd name="connisteX6" fmla="*/ 0 w 3454400"/>
              <a:gd name="connsiteY6" fmla="*/ 0 h 2692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692400">
                <a:moveTo>
                  <a:pt x="0" y="0"/>
                </a:moveTo>
                <a:lnTo>
                  <a:pt x="3454400" y="0"/>
                </a:lnTo>
                <a:lnTo>
                  <a:pt x="3454400" y="2489200"/>
                </a:lnTo>
                <a:cubicBezTo>
                  <a:pt x="3454400" y="2601424"/>
                  <a:pt x="3363424" y="2692400"/>
                  <a:pt x="3251200" y="2692400"/>
                </a:cubicBezTo>
                <a:lnTo>
                  <a:pt x="203200" y="2692400"/>
                </a:lnTo>
                <a:cubicBezTo>
                  <a:pt x="90976" y="2692400"/>
                  <a:pt x="0" y="2601424"/>
                  <a:pt x="0" y="2489200"/>
                </a:cubicBezTo>
                <a:lnTo>
                  <a:pt x="0" y="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图片占位符 12"/>
          <p:cNvSpPr>
            <a:spLocks noGrp="1"/>
          </p:cNvSpPr>
          <p:nvPr>
            <p:ph type="pic" idx="16393" hasCustomPrompt="1"/>
            <p:custDataLst>
              <p:tags r:id="rId7"/>
            </p:custDataLst>
          </p:nvPr>
        </p:nvSpPr>
        <p:spPr>
          <a:xfrm>
            <a:off x="609600" y="1524000"/>
            <a:ext cx="3454400" cy="2032000"/>
          </a:xfrm>
          <a:custGeom>
            <a:avLst/>
            <a:gdLst>
              <a:gd name="connisteX0" fmla="*/ 0 w 3454400"/>
              <a:gd name="connsiteY0" fmla="*/ 203200 h 2032000"/>
              <a:gd name="connisteX1" fmla="*/ 203200 w 3454400"/>
              <a:gd name="connsiteY1" fmla="*/ 0 h 2032000"/>
              <a:gd name="connisteX2" fmla="*/ 3251200 w 3454400"/>
              <a:gd name="connsiteY2" fmla="*/ 0 h 2032000"/>
              <a:gd name="connisteX3" fmla="*/ 3454400 w 3454400"/>
              <a:gd name="connsiteY3" fmla="*/ 203200 h 2032000"/>
              <a:gd name="connisteX4" fmla="*/ 3454400 w 3454400"/>
              <a:gd name="connsiteY4" fmla="*/ 2032000 h 2032000"/>
              <a:gd name="connisteX5" fmla="*/ 0 w 3454400"/>
              <a:gd name="connsiteY5" fmla="*/ 2032000 h 2032000"/>
              <a:gd name="connisteX6" fmla="*/ 0 w 3454400"/>
              <a:gd name="connsiteY6" fmla="*/ 20320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032000">
                <a:moveTo>
                  <a:pt x="0" y="203200"/>
                </a:moveTo>
                <a:cubicBezTo>
                  <a:pt x="0" y="90976"/>
                  <a:pt x="90976" y="0"/>
                  <a:pt x="203200" y="0"/>
                </a:cubicBezTo>
                <a:lnTo>
                  <a:pt x="3251200" y="0"/>
                </a:lnTo>
                <a:cubicBezTo>
                  <a:pt x="3363424" y="0"/>
                  <a:pt x="3454400" y="90976"/>
                  <a:pt x="3454400" y="203200"/>
                </a:cubicBezTo>
                <a:lnTo>
                  <a:pt x="3454400" y="2032000"/>
                </a:lnTo>
                <a:lnTo>
                  <a:pt x="0" y="2032000"/>
                </a:ln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4" name="文本占位符 13"/>
          <p:cNvSpPr>
            <a:spLocks noGrp="1"/>
          </p:cNvSpPr>
          <p:nvPr>
            <p:ph type="body" idx="16386" hasCustomPrompt="1"/>
            <p:custDataLst>
              <p:tags r:id="rId8"/>
            </p:custDataLst>
          </p:nvPr>
        </p:nvSpPr>
        <p:spPr>
          <a:xfrm>
            <a:off x="914400" y="3860800"/>
            <a:ext cx="2844800" cy="406400"/>
          </a:xfrm>
          <a:noFill/>
        </p:spPr>
        <p:txBody>
          <a:bodyPr lIns="0" tIns="0" rIns="0" bIns="0" anchor="t">
            <a:normAutofit/>
          </a:bodyPr>
          <a:lstStyle>
            <a:lvl1pPr marL="0" indent="0" algn="l">
              <a:lnSpc>
                <a:spcPct val="111000"/>
              </a:lnSpc>
              <a:spcBef>
                <a:spcPct val="0"/>
              </a:spcBef>
              <a:spcAft>
                <a:spcPct val="0"/>
              </a:spcAft>
              <a:buNone/>
              <a:defRPr sz="2400" b="0" spc="0">
                <a:solidFill>
                  <a:srgbClr val="FFFFFF"/>
                </a:solidFill>
              </a:defRPr>
            </a:lvl1pPr>
          </a:lstStyle>
          <a:p>
            <a:pPr lvl="0"/>
            <a:r>
              <a:rPr lang="zh-CN" altLang="en-US" smtClean="0"/>
              <a:t>项标题</a:t>
            </a:r>
            <a:endParaRPr lang="zh-CN" altLang="en-US" smtClean="0"/>
          </a:p>
        </p:txBody>
      </p:sp>
      <p:sp>
        <p:nvSpPr>
          <p:cNvPr id="15" name="文本占位符 14"/>
          <p:cNvSpPr>
            <a:spLocks noGrp="1"/>
          </p:cNvSpPr>
          <p:nvPr>
            <p:ph type="body" idx="16387" hasCustomPrompt="1"/>
            <p:custDataLst>
              <p:tags r:id="rId9"/>
            </p:custDataLst>
          </p:nvPr>
        </p:nvSpPr>
        <p:spPr>
          <a:xfrm>
            <a:off x="914400" y="4419600"/>
            <a:ext cx="2844800" cy="1524000"/>
          </a:xfrm>
          <a:noFill/>
        </p:spPr>
        <p:txBody>
          <a:bodyPr lIns="0" tIns="0" rIns="0" bIns="0" anchor="t">
            <a:normAutofit/>
          </a:bodyPr>
          <a:lstStyle>
            <a:lvl1pPr marL="0" indent="0" algn="l">
              <a:lnSpc>
                <a:spcPct val="125000"/>
              </a:lnSpc>
              <a:spcBef>
                <a:spcPct val="0"/>
              </a:spcBef>
              <a:spcAft>
                <a:spcPct val="0"/>
              </a:spcAft>
              <a:buNone/>
              <a:defRPr sz="1600" b="0" spc="0">
                <a:solidFill>
                  <a:srgbClr val="FFFFFF"/>
                </a:solidFill>
              </a:defRPr>
            </a:lvl1pPr>
          </a:lstStyle>
          <a:p>
            <a:pPr lvl="0"/>
            <a:r>
              <a:rPr lang="zh-CN" altLang="en-US" smtClean="0"/>
              <a:t>单击此处添加项正文</a:t>
            </a:r>
            <a:endParaRPr lang="zh-CN" altLang="en-US" smtClean="0"/>
          </a:p>
        </p:txBody>
      </p:sp>
      <p:sp>
        <p:nvSpPr>
          <p:cNvPr id="16" name="装饰  5"/>
          <p:cNvSpPr>
            <a:spLocks noGrp="1"/>
          </p:cNvSpPr>
          <p:nvPr>
            <p:ph type="body" idx="16394" hasCustomPrompt="1"/>
            <p:custDataLst>
              <p:tags r:id="rId10"/>
            </p:custDataLst>
          </p:nvPr>
        </p:nvSpPr>
        <p:spPr>
          <a:xfrm>
            <a:off x="4368800" y="3556000"/>
            <a:ext cx="3454400" cy="2692400"/>
          </a:xfrm>
          <a:custGeom>
            <a:avLst/>
            <a:gdLst>
              <a:gd name="connisteX0" fmla="*/ 0 w 3454400"/>
              <a:gd name="connsiteY0" fmla="*/ 0 h 2692400"/>
              <a:gd name="connisteX1" fmla="*/ 3454400 w 3454400"/>
              <a:gd name="connsiteY1" fmla="*/ 0 h 2692400"/>
              <a:gd name="connisteX2" fmla="*/ 3454400 w 3454400"/>
              <a:gd name="connsiteY2" fmla="*/ 2489200 h 2692400"/>
              <a:gd name="connisteX3" fmla="*/ 3251200 w 3454400"/>
              <a:gd name="connsiteY3" fmla="*/ 2692400 h 2692400"/>
              <a:gd name="connisteX4" fmla="*/ 203200 w 3454400"/>
              <a:gd name="connsiteY4" fmla="*/ 2692400 h 2692400"/>
              <a:gd name="connisteX5" fmla="*/ 0 w 3454400"/>
              <a:gd name="connsiteY5" fmla="*/ 2489200 h 2692400"/>
              <a:gd name="connisteX6" fmla="*/ 0 w 3454400"/>
              <a:gd name="connsiteY6" fmla="*/ 0 h 2692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692400">
                <a:moveTo>
                  <a:pt x="0" y="0"/>
                </a:moveTo>
                <a:lnTo>
                  <a:pt x="3454400" y="0"/>
                </a:lnTo>
                <a:lnTo>
                  <a:pt x="3454400" y="2489200"/>
                </a:lnTo>
                <a:cubicBezTo>
                  <a:pt x="3454400" y="2601424"/>
                  <a:pt x="3363424" y="2692400"/>
                  <a:pt x="3251200" y="2692400"/>
                </a:cubicBezTo>
                <a:lnTo>
                  <a:pt x="203200" y="2692400"/>
                </a:lnTo>
                <a:cubicBezTo>
                  <a:pt x="90976" y="2692400"/>
                  <a:pt x="0" y="2601424"/>
                  <a:pt x="0" y="2489200"/>
                </a:cubicBezTo>
                <a:lnTo>
                  <a:pt x="0" y="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7" name="图片占位符 16"/>
          <p:cNvSpPr>
            <a:spLocks noGrp="1"/>
          </p:cNvSpPr>
          <p:nvPr>
            <p:ph type="pic" idx="16395" hasCustomPrompt="1"/>
            <p:custDataLst>
              <p:tags r:id="rId11"/>
            </p:custDataLst>
          </p:nvPr>
        </p:nvSpPr>
        <p:spPr>
          <a:xfrm>
            <a:off x="4368800" y="1524000"/>
            <a:ext cx="3454400" cy="2032000"/>
          </a:xfrm>
          <a:custGeom>
            <a:avLst/>
            <a:gdLst>
              <a:gd name="connisteX0" fmla="*/ 0 w 3454400"/>
              <a:gd name="connsiteY0" fmla="*/ 203200 h 2032000"/>
              <a:gd name="connisteX1" fmla="*/ 203200 w 3454400"/>
              <a:gd name="connsiteY1" fmla="*/ 0 h 2032000"/>
              <a:gd name="connisteX2" fmla="*/ 3251200 w 3454400"/>
              <a:gd name="connsiteY2" fmla="*/ 0 h 2032000"/>
              <a:gd name="connisteX3" fmla="*/ 3454400 w 3454400"/>
              <a:gd name="connsiteY3" fmla="*/ 203200 h 2032000"/>
              <a:gd name="connisteX4" fmla="*/ 3454400 w 3454400"/>
              <a:gd name="connsiteY4" fmla="*/ 2032000 h 2032000"/>
              <a:gd name="connisteX5" fmla="*/ 0 w 3454400"/>
              <a:gd name="connsiteY5" fmla="*/ 2032000 h 2032000"/>
              <a:gd name="connisteX6" fmla="*/ 0 w 3454400"/>
              <a:gd name="connsiteY6" fmla="*/ 20320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032000">
                <a:moveTo>
                  <a:pt x="0" y="203200"/>
                </a:moveTo>
                <a:cubicBezTo>
                  <a:pt x="0" y="90976"/>
                  <a:pt x="90976" y="0"/>
                  <a:pt x="203200" y="0"/>
                </a:cubicBezTo>
                <a:lnTo>
                  <a:pt x="3251200" y="0"/>
                </a:lnTo>
                <a:cubicBezTo>
                  <a:pt x="3363424" y="0"/>
                  <a:pt x="3454400" y="90976"/>
                  <a:pt x="3454400" y="203200"/>
                </a:cubicBezTo>
                <a:lnTo>
                  <a:pt x="3454400" y="2032000"/>
                </a:lnTo>
                <a:lnTo>
                  <a:pt x="0" y="2032000"/>
                </a:ln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8" name="文本占位符 17"/>
          <p:cNvSpPr>
            <a:spLocks noGrp="1"/>
          </p:cNvSpPr>
          <p:nvPr>
            <p:ph type="body" idx="16388" hasCustomPrompt="1"/>
            <p:custDataLst>
              <p:tags r:id="rId12"/>
            </p:custDataLst>
          </p:nvPr>
        </p:nvSpPr>
        <p:spPr>
          <a:xfrm>
            <a:off x="4673600" y="3860800"/>
            <a:ext cx="2844800" cy="406400"/>
          </a:xfrm>
          <a:noFill/>
        </p:spPr>
        <p:txBody>
          <a:bodyPr lIns="0" tIns="0" rIns="0" bIns="0" anchor="t">
            <a:normAutofit/>
          </a:bodyPr>
          <a:lstStyle>
            <a:lvl1pPr marL="0" indent="0" algn="l">
              <a:lnSpc>
                <a:spcPct val="111000"/>
              </a:lnSpc>
              <a:spcBef>
                <a:spcPct val="0"/>
              </a:spcBef>
              <a:spcAft>
                <a:spcPct val="0"/>
              </a:spcAft>
              <a:buNone/>
              <a:defRPr sz="2400" b="0" spc="0">
                <a:solidFill>
                  <a:srgbClr val="FFFFFF"/>
                </a:solidFill>
              </a:defRPr>
            </a:lvl1pPr>
          </a:lstStyle>
          <a:p>
            <a:pPr lvl="0"/>
            <a:r>
              <a:rPr lang="zh-CN" altLang="en-US" smtClean="0"/>
              <a:t>项标题</a:t>
            </a:r>
            <a:endParaRPr lang="zh-CN" altLang="en-US" smtClean="0"/>
          </a:p>
        </p:txBody>
      </p:sp>
      <p:sp>
        <p:nvSpPr>
          <p:cNvPr id="19" name="文本占位符 18"/>
          <p:cNvSpPr>
            <a:spLocks noGrp="1"/>
          </p:cNvSpPr>
          <p:nvPr>
            <p:ph type="body" idx="16389" hasCustomPrompt="1"/>
            <p:custDataLst>
              <p:tags r:id="rId13"/>
            </p:custDataLst>
          </p:nvPr>
        </p:nvSpPr>
        <p:spPr>
          <a:xfrm>
            <a:off x="4673600" y="4419600"/>
            <a:ext cx="2844800" cy="1524000"/>
          </a:xfrm>
          <a:noFill/>
        </p:spPr>
        <p:txBody>
          <a:bodyPr lIns="0" tIns="0" rIns="0" bIns="0" anchor="t">
            <a:normAutofit/>
          </a:bodyPr>
          <a:lstStyle>
            <a:lvl1pPr marL="0" indent="0" algn="l">
              <a:lnSpc>
                <a:spcPct val="125000"/>
              </a:lnSpc>
              <a:spcBef>
                <a:spcPct val="0"/>
              </a:spcBef>
              <a:spcAft>
                <a:spcPct val="0"/>
              </a:spcAft>
              <a:buNone/>
              <a:defRPr sz="1600" b="0" spc="0">
                <a:solidFill>
                  <a:srgbClr val="FFFFFF"/>
                </a:solidFill>
              </a:defRPr>
            </a:lvl1pPr>
          </a:lstStyle>
          <a:p>
            <a:pPr lvl="0"/>
            <a:r>
              <a:rPr lang="zh-CN" altLang="en-US" smtClean="0"/>
              <a:t>单击此处添加项正文</a:t>
            </a:r>
            <a:endParaRPr lang="zh-CN" altLang="en-US" smtClean="0"/>
          </a:p>
        </p:txBody>
      </p:sp>
      <p:sp>
        <p:nvSpPr>
          <p:cNvPr id="20" name="装饰  9"/>
          <p:cNvSpPr>
            <a:spLocks noGrp="1"/>
          </p:cNvSpPr>
          <p:nvPr>
            <p:ph type="body" idx="16396" hasCustomPrompt="1"/>
            <p:custDataLst>
              <p:tags r:id="rId14"/>
            </p:custDataLst>
          </p:nvPr>
        </p:nvSpPr>
        <p:spPr>
          <a:xfrm>
            <a:off x="8128000" y="3556000"/>
            <a:ext cx="3454400" cy="2692400"/>
          </a:xfrm>
          <a:custGeom>
            <a:avLst/>
            <a:gdLst>
              <a:gd name="connisteX0" fmla="*/ 0 w 3454400"/>
              <a:gd name="connsiteY0" fmla="*/ 0 h 2692400"/>
              <a:gd name="connisteX1" fmla="*/ 3454400 w 3454400"/>
              <a:gd name="connsiteY1" fmla="*/ 0 h 2692400"/>
              <a:gd name="connisteX2" fmla="*/ 3454400 w 3454400"/>
              <a:gd name="connsiteY2" fmla="*/ 2489200 h 2692400"/>
              <a:gd name="connisteX3" fmla="*/ 3251200 w 3454400"/>
              <a:gd name="connsiteY3" fmla="*/ 2692400 h 2692400"/>
              <a:gd name="connisteX4" fmla="*/ 203200 w 3454400"/>
              <a:gd name="connsiteY4" fmla="*/ 2692400 h 2692400"/>
              <a:gd name="connisteX5" fmla="*/ 0 w 3454400"/>
              <a:gd name="connsiteY5" fmla="*/ 2489200 h 2692400"/>
              <a:gd name="connisteX6" fmla="*/ 0 w 3454400"/>
              <a:gd name="connsiteY6" fmla="*/ 0 h 2692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692400">
                <a:moveTo>
                  <a:pt x="0" y="0"/>
                </a:moveTo>
                <a:lnTo>
                  <a:pt x="3454400" y="0"/>
                </a:lnTo>
                <a:lnTo>
                  <a:pt x="3454400" y="2489200"/>
                </a:lnTo>
                <a:cubicBezTo>
                  <a:pt x="3454400" y="2601424"/>
                  <a:pt x="3363424" y="2692400"/>
                  <a:pt x="3251200" y="2692400"/>
                </a:cubicBezTo>
                <a:lnTo>
                  <a:pt x="203200" y="2692400"/>
                </a:lnTo>
                <a:cubicBezTo>
                  <a:pt x="90976" y="2692400"/>
                  <a:pt x="0" y="2601424"/>
                  <a:pt x="0" y="2489200"/>
                </a:cubicBezTo>
                <a:lnTo>
                  <a:pt x="0" y="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1" name="图片占位符 20"/>
          <p:cNvSpPr>
            <a:spLocks noGrp="1"/>
          </p:cNvSpPr>
          <p:nvPr>
            <p:ph type="pic" idx="16397" hasCustomPrompt="1"/>
            <p:custDataLst>
              <p:tags r:id="rId15"/>
            </p:custDataLst>
          </p:nvPr>
        </p:nvSpPr>
        <p:spPr>
          <a:xfrm>
            <a:off x="8128000" y="1524000"/>
            <a:ext cx="3454400" cy="2032000"/>
          </a:xfrm>
          <a:custGeom>
            <a:avLst/>
            <a:gdLst>
              <a:gd name="connisteX0" fmla="*/ 0 w 3454400"/>
              <a:gd name="connsiteY0" fmla="*/ 203200 h 2032000"/>
              <a:gd name="connisteX1" fmla="*/ 203200 w 3454400"/>
              <a:gd name="connsiteY1" fmla="*/ 0 h 2032000"/>
              <a:gd name="connisteX2" fmla="*/ 3251200 w 3454400"/>
              <a:gd name="connsiteY2" fmla="*/ 0 h 2032000"/>
              <a:gd name="connisteX3" fmla="*/ 3454400 w 3454400"/>
              <a:gd name="connsiteY3" fmla="*/ 203200 h 2032000"/>
              <a:gd name="connisteX4" fmla="*/ 3454400 w 3454400"/>
              <a:gd name="connsiteY4" fmla="*/ 2032000 h 2032000"/>
              <a:gd name="connisteX5" fmla="*/ 0 w 3454400"/>
              <a:gd name="connsiteY5" fmla="*/ 2032000 h 2032000"/>
              <a:gd name="connisteX6" fmla="*/ 0 w 3454400"/>
              <a:gd name="connsiteY6" fmla="*/ 20320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032000">
                <a:moveTo>
                  <a:pt x="0" y="203200"/>
                </a:moveTo>
                <a:cubicBezTo>
                  <a:pt x="0" y="90976"/>
                  <a:pt x="90976" y="0"/>
                  <a:pt x="203200" y="0"/>
                </a:cubicBezTo>
                <a:lnTo>
                  <a:pt x="3251200" y="0"/>
                </a:lnTo>
                <a:cubicBezTo>
                  <a:pt x="3363424" y="0"/>
                  <a:pt x="3454400" y="90976"/>
                  <a:pt x="3454400" y="203200"/>
                </a:cubicBezTo>
                <a:lnTo>
                  <a:pt x="3454400" y="2032000"/>
                </a:lnTo>
                <a:lnTo>
                  <a:pt x="0" y="2032000"/>
                </a:ln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22" name="文本占位符 21"/>
          <p:cNvSpPr>
            <a:spLocks noGrp="1"/>
          </p:cNvSpPr>
          <p:nvPr>
            <p:ph type="body" idx="16390" hasCustomPrompt="1"/>
            <p:custDataLst>
              <p:tags r:id="rId16"/>
            </p:custDataLst>
          </p:nvPr>
        </p:nvSpPr>
        <p:spPr>
          <a:xfrm>
            <a:off x="8432800" y="3860800"/>
            <a:ext cx="2844800" cy="406400"/>
          </a:xfrm>
          <a:noFill/>
        </p:spPr>
        <p:txBody>
          <a:bodyPr lIns="0" tIns="0" rIns="0" bIns="0" anchor="t">
            <a:normAutofit/>
          </a:bodyPr>
          <a:lstStyle>
            <a:lvl1pPr marL="0" indent="0" algn="l">
              <a:lnSpc>
                <a:spcPct val="111000"/>
              </a:lnSpc>
              <a:spcBef>
                <a:spcPct val="0"/>
              </a:spcBef>
              <a:spcAft>
                <a:spcPct val="0"/>
              </a:spcAft>
              <a:buNone/>
              <a:defRPr sz="2400" b="0" spc="0">
                <a:solidFill>
                  <a:srgbClr val="FFFFFF"/>
                </a:solidFill>
              </a:defRPr>
            </a:lvl1pPr>
          </a:lstStyle>
          <a:p>
            <a:pPr lvl="0"/>
            <a:r>
              <a:rPr lang="zh-CN" altLang="en-US" smtClean="0"/>
              <a:t>项标题</a:t>
            </a:r>
            <a:endParaRPr lang="zh-CN" altLang="en-US" smtClean="0"/>
          </a:p>
        </p:txBody>
      </p:sp>
      <p:sp>
        <p:nvSpPr>
          <p:cNvPr id="23" name="文本占位符 22"/>
          <p:cNvSpPr>
            <a:spLocks noGrp="1"/>
          </p:cNvSpPr>
          <p:nvPr>
            <p:ph type="body" idx="16391" hasCustomPrompt="1"/>
            <p:custDataLst>
              <p:tags r:id="rId17"/>
            </p:custDataLst>
          </p:nvPr>
        </p:nvSpPr>
        <p:spPr>
          <a:xfrm>
            <a:off x="8432800" y="4419600"/>
            <a:ext cx="2844800" cy="1524000"/>
          </a:xfrm>
          <a:noFill/>
        </p:spPr>
        <p:txBody>
          <a:bodyPr lIns="0" tIns="0" rIns="0" bIns="0" anchor="t">
            <a:normAutofit/>
          </a:bodyPr>
          <a:lstStyle>
            <a:lvl1pPr marL="0" indent="0" algn="l">
              <a:lnSpc>
                <a:spcPct val="125000"/>
              </a:lnSpc>
              <a:spcBef>
                <a:spcPct val="0"/>
              </a:spcBef>
              <a:spcAft>
                <a:spcPct val="0"/>
              </a:spcAft>
              <a:buNone/>
              <a:defRPr sz="1600" b="0" spc="0">
                <a:solidFill>
                  <a:srgbClr val="FFFFFF"/>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正文页-10013_33">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lstStyle/>
          <a:p>
            <a:endParaRPr lang="zh-CN" altLang="en-US"/>
          </a:p>
        </p:txBody>
      </p:sp>
      <p:sp>
        <p:nvSpPr>
          <p:cNvPr id="10" name="灯片编号占位符 9"/>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12" name="内容占位符 11"/>
          <p:cNvSpPr>
            <a:spLocks noGrp="1"/>
          </p:cNvSpPr>
          <p:nvPr>
            <p:ph idx="16398" hasCustomPrompt="1"/>
            <p:custDataLst>
              <p:tags r:id="rId6"/>
            </p:custDataLst>
          </p:nvPr>
        </p:nvSpPr>
        <p:spPr>
          <a:xfrm>
            <a:off x="609600" y="1524000"/>
            <a:ext cx="10972800" cy="2794000"/>
          </a:xfrm>
          <a:custGeom>
            <a:avLst/>
            <a:gdLst>
              <a:gd name="connisteX0" fmla="*/ 0 w 10972800"/>
              <a:gd name="connsiteY0" fmla="*/ 203200 h 2794000"/>
              <a:gd name="connisteX1" fmla="*/ 203200 w 10972800"/>
              <a:gd name="connsiteY1" fmla="*/ 0 h 2794000"/>
              <a:gd name="connisteX2" fmla="*/ 10769600 w 10972800"/>
              <a:gd name="connsiteY2" fmla="*/ 0 h 2794000"/>
              <a:gd name="connisteX3" fmla="*/ 10972800 w 10972800"/>
              <a:gd name="connsiteY3" fmla="*/ 203200 h 2794000"/>
              <a:gd name="connisteX4" fmla="*/ 10972800 w 10972800"/>
              <a:gd name="connsiteY4" fmla="*/ 2590800 h 2794000"/>
              <a:gd name="connisteX5" fmla="*/ 10769600 w 10972800"/>
              <a:gd name="connsiteY5" fmla="*/ 2794000 h 2794000"/>
              <a:gd name="connisteX6" fmla="*/ 203200 w 10972800"/>
              <a:gd name="connsiteY6" fmla="*/ 2794000 h 2794000"/>
              <a:gd name="connisteX7" fmla="*/ 0 w 10972800"/>
              <a:gd name="connsiteY7" fmla="*/ 2590800 h 2794000"/>
              <a:gd name="connisteX8" fmla="*/ 0 w 10972800"/>
              <a:gd name="connsiteY8" fmla="*/ 203200 h 2794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0972800" h="2794000">
                <a:moveTo>
                  <a:pt x="0" y="203200"/>
                </a:moveTo>
                <a:cubicBezTo>
                  <a:pt x="0" y="90976"/>
                  <a:pt x="90976" y="0"/>
                  <a:pt x="203200" y="0"/>
                </a:cubicBezTo>
                <a:lnTo>
                  <a:pt x="10769600" y="0"/>
                </a:lnTo>
                <a:cubicBezTo>
                  <a:pt x="10881824" y="0"/>
                  <a:pt x="10972800" y="90976"/>
                  <a:pt x="10972800" y="203200"/>
                </a:cubicBezTo>
                <a:lnTo>
                  <a:pt x="10972800" y="2590800"/>
                </a:lnTo>
                <a:cubicBezTo>
                  <a:pt x="10972800" y="2703024"/>
                  <a:pt x="10881824" y="2794000"/>
                  <a:pt x="10769600" y="2794000"/>
                </a:cubicBezTo>
                <a:lnTo>
                  <a:pt x="203200" y="2794000"/>
                </a:lnTo>
                <a:cubicBezTo>
                  <a:pt x="90976" y="2794000"/>
                  <a:pt x="0" y="2703024"/>
                  <a:pt x="0" y="2590800"/>
                </a:cubicBezTo>
                <a:lnTo>
                  <a:pt x="0" y="203200"/>
                </a:lnTo>
                <a:close/>
              </a:path>
            </a:pathLst>
          </a:custGeom>
          <a:solidFill>
            <a:srgbClr val="DDDDDD"/>
          </a:solidFill>
          <a:ln>
            <a:noFill/>
          </a:ln>
        </p:spPr>
        <p:txBody>
          <a:bodyPr>
            <a:norm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文本占位符 12"/>
          <p:cNvSpPr>
            <a:spLocks noGrp="1"/>
          </p:cNvSpPr>
          <p:nvPr>
            <p:ph type="body" idx="16386" hasCustomPrompt="1"/>
            <p:custDataLst>
              <p:tags r:id="rId7"/>
            </p:custDataLst>
          </p:nvPr>
        </p:nvSpPr>
        <p:spPr>
          <a:xfrm>
            <a:off x="609600" y="4775200"/>
            <a:ext cx="1447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14" name="文本占位符 13"/>
          <p:cNvSpPr>
            <a:spLocks noGrp="1"/>
          </p:cNvSpPr>
          <p:nvPr>
            <p:ph type="body" idx="16387" hasCustomPrompt="1"/>
            <p:custDataLst>
              <p:tags r:id="rId8"/>
            </p:custDataLst>
          </p:nvPr>
        </p:nvSpPr>
        <p:spPr>
          <a:xfrm>
            <a:off x="609600" y="5334000"/>
            <a:ext cx="14478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5" name="文本占位符 14"/>
          <p:cNvSpPr>
            <a:spLocks noGrp="1"/>
          </p:cNvSpPr>
          <p:nvPr>
            <p:ph type="body" idx="16388" hasCustomPrompt="1"/>
            <p:custDataLst>
              <p:tags r:id="rId9"/>
            </p:custDataLst>
          </p:nvPr>
        </p:nvSpPr>
        <p:spPr>
          <a:xfrm>
            <a:off x="2514600" y="4775200"/>
            <a:ext cx="1447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16" name="文本占位符 15"/>
          <p:cNvSpPr>
            <a:spLocks noGrp="1"/>
          </p:cNvSpPr>
          <p:nvPr>
            <p:ph type="body" idx="16389" hasCustomPrompt="1"/>
            <p:custDataLst>
              <p:tags r:id="rId10"/>
            </p:custDataLst>
          </p:nvPr>
        </p:nvSpPr>
        <p:spPr>
          <a:xfrm>
            <a:off x="2514600" y="5334000"/>
            <a:ext cx="14478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7" name="文本占位符 16"/>
          <p:cNvSpPr>
            <a:spLocks noGrp="1"/>
          </p:cNvSpPr>
          <p:nvPr>
            <p:ph type="body" idx="16390" hasCustomPrompt="1"/>
            <p:custDataLst>
              <p:tags r:id="rId11"/>
            </p:custDataLst>
          </p:nvPr>
        </p:nvSpPr>
        <p:spPr>
          <a:xfrm>
            <a:off x="4419600" y="4775200"/>
            <a:ext cx="1447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18" name="文本占位符 17"/>
          <p:cNvSpPr>
            <a:spLocks noGrp="1"/>
          </p:cNvSpPr>
          <p:nvPr>
            <p:ph type="body" idx="16391" hasCustomPrompt="1"/>
            <p:custDataLst>
              <p:tags r:id="rId12"/>
            </p:custDataLst>
          </p:nvPr>
        </p:nvSpPr>
        <p:spPr>
          <a:xfrm>
            <a:off x="4419600" y="5334000"/>
            <a:ext cx="14478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9" name="文本占位符 18"/>
          <p:cNvSpPr>
            <a:spLocks noGrp="1"/>
          </p:cNvSpPr>
          <p:nvPr>
            <p:ph type="body" idx="16392" hasCustomPrompt="1"/>
            <p:custDataLst>
              <p:tags r:id="rId13"/>
            </p:custDataLst>
          </p:nvPr>
        </p:nvSpPr>
        <p:spPr>
          <a:xfrm>
            <a:off x="6324600" y="4775200"/>
            <a:ext cx="1447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20" name="文本占位符 19"/>
          <p:cNvSpPr>
            <a:spLocks noGrp="1"/>
          </p:cNvSpPr>
          <p:nvPr>
            <p:ph type="body" idx="16393" hasCustomPrompt="1"/>
            <p:custDataLst>
              <p:tags r:id="rId14"/>
            </p:custDataLst>
          </p:nvPr>
        </p:nvSpPr>
        <p:spPr>
          <a:xfrm>
            <a:off x="6324600" y="5334000"/>
            <a:ext cx="14478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21" name="文本占位符 20"/>
          <p:cNvSpPr>
            <a:spLocks noGrp="1"/>
          </p:cNvSpPr>
          <p:nvPr>
            <p:ph type="body" idx="16394" hasCustomPrompt="1"/>
            <p:custDataLst>
              <p:tags r:id="rId15"/>
            </p:custDataLst>
          </p:nvPr>
        </p:nvSpPr>
        <p:spPr>
          <a:xfrm>
            <a:off x="8229600" y="4775200"/>
            <a:ext cx="1447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22" name="文本占位符 21"/>
          <p:cNvSpPr>
            <a:spLocks noGrp="1"/>
          </p:cNvSpPr>
          <p:nvPr>
            <p:ph type="body" idx="16395" hasCustomPrompt="1"/>
            <p:custDataLst>
              <p:tags r:id="rId16"/>
            </p:custDataLst>
          </p:nvPr>
        </p:nvSpPr>
        <p:spPr>
          <a:xfrm>
            <a:off x="8229600" y="5334000"/>
            <a:ext cx="14478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23" name="文本占位符 22"/>
          <p:cNvSpPr>
            <a:spLocks noGrp="1"/>
          </p:cNvSpPr>
          <p:nvPr>
            <p:ph type="body" idx="16396" hasCustomPrompt="1"/>
            <p:custDataLst>
              <p:tags r:id="rId17"/>
            </p:custDataLst>
          </p:nvPr>
        </p:nvSpPr>
        <p:spPr>
          <a:xfrm>
            <a:off x="10134600" y="4775200"/>
            <a:ext cx="1447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24" name="文本占位符 23"/>
          <p:cNvSpPr>
            <a:spLocks noGrp="1"/>
          </p:cNvSpPr>
          <p:nvPr>
            <p:ph type="body" idx="16397" hasCustomPrompt="1"/>
            <p:custDataLst>
              <p:tags r:id="rId18"/>
            </p:custDataLst>
          </p:nvPr>
        </p:nvSpPr>
        <p:spPr>
          <a:xfrm>
            <a:off x="10134600" y="5334000"/>
            <a:ext cx="14478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09556" y="482457"/>
            <a:ext cx="10972888" cy="711206"/>
          </a:xfrm>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609584" y="1523857"/>
            <a:ext cx="5257842" cy="47244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322060" y="1524000"/>
            <a:ext cx="5266690" cy="472440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2" name="页脚占位符 11"/>
          <p:cNvSpPr>
            <a:spLocks noGrp="1"/>
          </p:cNvSpPr>
          <p:nvPr>
            <p:ph type="ftr" sz="quarter" idx="3"/>
            <p:custDataLst>
              <p:tags r:id="rId2"/>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14" name="日期占位符 13"/>
          <p:cNvSpPr>
            <a:spLocks noGrp="1"/>
          </p:cNvSpPr>
          <p:nvPr>
            <p:ph type="dt" sz="half" idx="10"/>
            <p:custDataLst>
              <p:tags r:id="rId3"/>
            </p:custDataLst>
          </p:nvPr>
        </p:nvSpPr>
        <p:spPr>
          <a:xfrm>
            <a:off x="603250" y="6314440"/>
            <a:ext cx="2708910" cy="316865"/>
          </a:xfrm>
        </p:spPr>
        <p:txBody>
          <a:bodyPr/>
          <a:lstStyle/>
          <a:p>
            <a:fld id="{760FBDFE-C587-4B4C-A407-44438C67B59E}" type="datetimeFigureOut">
              <a:rPr lang="zh-CN" altLang="en-US" smtClean="0"/>
            </a:fld>
            <a:endParaRPr lang="zh-CN" altLang="en-US"/>
          </a:p>
        </p:txBody>
      </p:sp>
      <p:sp>
        <p:nvSpPr>
          <p:cNvPr id="15" name="灯片编号占位符 14"/>
          <p:cNvSpPr>
            <a:spLocks noGrp="1"/>
          </p:cNvSpPr>
          <p:nvPr>
            <p:ph type="sldNum" sz="quarter" idx="4"/>
            <p:custDataLst>
              <p:tags r:id="rId4"/>
            </p:custDataLst>
          </p:nvPr>
        </p:nvSpPr>
        <p:spPr>
          <a:xfrm>
            <a:off x="8877300" y="6314440"/>
            <a:ext cx="2711450" cy="316865"/>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hf sldNum="0"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正文页-10008_16">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lstStyle/>
          <a:p>
            <a:endParaRPr lang="zh-CN" altLang="en-US"/>
          </a:p>
        </p:txBody>
      </p:sp>
      <p:sp>
        <p:nvSpPr>
          <p:cNvPr id="10" name="灯片编号占位符 9"/>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t>单击此处添加标题</a:t>
            </a:r>
          </a:p>
        </p:txBody>
      </p:sp>
      <p:sp>
        <p:nvSpPr>
          <p:cNvPr id="12" name="图片占位符 11"/>
          <p:cNvSpPr>
            <a:spLocks noGrp="1"/>
          </p:cNvSpPr>
          <p:nvPr>
            <p:ph type="pic" idx="16392" hasCustomPrompt="1"/>
            <p:custDataLst>
              <p:tags r:id="rId6"/>
            </p:custDataLst>
          </p:nvPr>
        </p:nvSpPr>
        <p:spPr>
          <a:xfrm>
            <a:off x="1473200" y="2108200"/>
            <a:ext cx="1524000" cy="152400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3" name="文本占位符 12"/>
          <p:cNvSpPr>
            <a:spLocks noGrp="1"/>
          </p:cNvSpPr>
          <p:nvPr>
            <p:ph type="body" idx="16386" hasCustomPrompt="1"/>
            <p:custDataLst>
              <p:tags r:id="rId7"/>
            </p:custDataLst>
          </p:nvPr>
        </p:nvSpPr>
        <p:spPr>
          <a:xfrm>
            <a:off x="609600" y="3886200"/>
            <a:ext cx="3251200" cy="406400"/>
          </a:xfrm>
          <a:noFill/>
        </p:spPr>
        <p:txBody>
          <a:bodyPr lIns="0" tIns="0" rIns="0" bIns="0" anchor="t">
            <a:normAutofit/>
          </a:bodyPr>
          <a:lstStyle>
            <a:lvl1pPr marL="0" indent="0" algn="ctr">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4" name="文本占位符 13"/>
          <p:cNvSpPr>
            <a:spLocks noGrp="1"/>
          </p:cNvSpPr>
          <p:nvPr>
            <p:ph type="body" idx="16387" hasCustomPrompt="1"/>
            <p:custDataLst>
              <p:tags r:id="rId8"/>
            </p:custDataLst>
          </p:nvPr>
        </p:nvSpPr>
        <p:spPr>
          <a:xfrm>
            <a:off x="609600" y="4445000"/>
            <a:ext cx="3251200" cy="1219200"/>
          </a:xfrm>
          <a:noFill/>
        </p:spPr>
        <p:txBody>
          <a:bodyPr lIns="0" tIns="0" rIns="0" bIns="0" anchor="t">
            <a:normAutofit/>
          </a:bodyPr>
          <a:lstStyle>
            <a:lvl1pPr marL="0" indent="0" algn="ctr">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5" name="图片占位符 14"/>
          <p:cNvSpPr>
            <a:spLocks noGrp="1"/>
          </p:cNvSpPr>
          <p:nvPr>
            <p:ph type="pic" idx="16393" hasCustomPrompt="1"/>
            <p:custDataLst>
              <p:tags r:id="rId9"/>
            </p:custDataLst>
          </p:nvPr>
        </p:nvSpPr>
        <p:spPr>
          <a:xfrm>
            <a:off x="5334000" y="2108200"/>
            <a:ext cx="1524000" cy="152400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6" name="文本占位符 15"/>
          <p:cNvSpPr>
            <a:spLocks noGrp="1"/>
          </p:cNvSpPr>
          <p:nvPr>
            <p:ph type="body" idx="16388" hasCustomPrompt="1"/>
            <p:custDataLst>
              <p:tags r:id="rId10"/>
            </p:custDataLst>
          </p:nvPr>
        </p:nvSpPr>
        <p:spPr>
          <a:xfrm>
            <a:off x="4470400" y="3886200"/>
            <a:ext cx="3251200" cy="406400"/>
          </a:xfrm>
          <a:noFill/>
        </p:spPr>
        <p:txBody>
          <a:bodyPr lIns="0" tIns="0" rIns="0" bIns="0" anchor="t">
            <a:normAutofit/>
          </a:bodyPr>
          <a:lstStyle>
            <a:lvl1pPr marL="0" indent="0" algn="ctr">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7" name="文本占位符 16"/>
          <p:cNvSpPr>
            <a:spLocks noGrp="1"/>
          </p:cNvSpPr>
          <p:nvPr>
            <p:ph type="body" idx="16389" hasCustomPrompt="1"/>
            <p:custDataLst>
              <p:tags r:id="rId11"/>
            </p:custDataLst>
          </p:nvPr>
        </p:nvSpPr>
        <p:spPr>
          <a:xfrm>
            <a:off x="4470400" y="4445000"/>
            <a:ext cx="3251200" cy="1219200"/>
          </a:xfrm>
          <a:noFill/>
        </p:spPr>
        <p:txBody>
          <a:bodyPr lIns="0" tIns="0" rIns="0" bIns="0" anchor="t">
            <a:normAutofit/>
          </a:bodyPr>
          <a:lstStyle>
            <a:lvl1pPr marL="0" indent="0" algn="ctr">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8" name="图片占位符 17"/>
          <p:cNvSpPr>
            <a:spLocks noGrp="1"/>
          </p:cNvSpPr>
          <p:nvPr>
            <p:ph type="pic" idx="16394" hasCustomPrompt="1"/>
            <p:custDataLst>
              <p:tags r:id="rId12"/>
            </p:custDataLst>
          </p:nvPr>
        </p:nvSpPr>
        <p:spPr>
          <a:xfrm>
            <a:off x="9194800" y="2108200"/>
            <a:ext cx="1524000" cy="152400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9" name="文本占位符 18"/>
          <p:cNvSpPr>
            <a:spLocks noGrp="1"/>
          </p:cNvSpPr>
          <p:nvPr>
            <p:ph type="body" idx="16390" hasCustomPrompt="1"/>
            <p:custDataLst>
              <p:tags r:id="rId13"/>
            </p:custDataLst>
          </p:nvPr>
        </p:nvSpPr>
        <p:spPr>
          <a:xfrm>
            <a:off x="8331200" y="3886200"/>
            <a:ext cx="3251200" cy="406400"/>
          </a:xfrm>
          <a:noFill/>
        </p:spPr>
        <p:txBody>
          <a:bodyPr lIns="0" tIns="0" rIns="0" bIns="0" anchor="t">
            <a:normAutofit/>
          </a:bodyPr>
          <a:lstStyle>
            <a:lvl1pPr marL="0" indent="0" algn="ctr">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0" name="文本占位符 19"/>
          <p:cNvSpPr>
            <a:spLocks noGrp="1"/>
          </p:cNvSpPr>
          <p:nvPr>
            <p:ph type="body" idx="16391" hasCustomPrompt="1"/>
            <p:custDataLst>
              <p:tags r:id="rId14"/>
            </p:custDataLst>
          </p:nvPr>
        </p:nvSpPr>
        <p:spPr>
          <a:xfrm>
            <a:off x="8331200" y="4445000"/>
            <a:ext cx="3251200" cy="1219200"/>
          </a:xfrm>
          <a:noFill/>
        </p:spPr>
        <p:txBody>
          <a:bodyPr lIns="0" tIns="0" rIns="0" bIns="0" anchor="t">
            <a:normAutofit/>
          </a:bodyPr>
          <a:lstStyle>
            <a:lvl1pPr marL="0" indent="0" algn="ctr">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正文页-10014_22">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lstStyle/>
          <a:p>
            <a:endParaRPr lang="zh-CN" altLang="en-US"/>
          </a:p>
        </p:txBody>
      </p:sp>
      <p:sp>
        <p:nvSpPr>
          <p:cNvPr id="10" name="灯片编号占位符 9"/>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t>单击此处添加标题</a:t>
            </a:r>
          </a:p>
        </p:txBody>
      </p:sp>
      <p:sp>
        <p:nvSpPr>
          <p:cNvPr id="12" name="内容占位符 11"/>
          <p:cNvSpPr>
            <a:spLocks noGrp="1"/>
          </p:cNvSpPr>
          <p:nvPr>
            <p:ph idx="16394" hasCustomPrompt="1"/>
            <p:custDataLst>
              <p:tags r:id="rId6"/>
            </p:custDataLst>
          </p:nvPr>
        </p:nvSpPr>
        <p:spPr>
          <a:xfrm>
            <a:off x="609600" y="1524000"/>
            <a:ext cx="2438400" cy="2209800"/>
          </a:xfrm>
          <a:custGeom>
            <a:avLst/>
            <a:gdLst>
              <a:gd name="connisteX0" fmla="*/ 0 w 2438400"/>
              <a:gd name="connsiteY0" fmla="*/ 203200 h 2209800"/>
              <a:gd name="connisteX1" fmla="*/ 203200 w 2438400"/>
              <a:gd name="connsiteY1" fmla="*/ 0 h 2209800"/>
              <a:gd name="connisteX2" fmla="*/ 2235200 w 2438400"/>
              <a:gd name="connsiteY2" fmla="*/ 0 h 2209800"/>
              <a:gd name="connisteX3" fmla="*/ 2438400 w 2438400"/>
              <a:gd name="connsiteY3" fmla="*/ 203200 h 2209800"/>
              <a:gd name="connisteX4" fmla="*/ 2438400 w 2438400"/>
              <a:gd name="connsiteY4" fmla="*/ 2006600 h 2209800"/>
              <a:gd name="connisteX5" fmla="*/ 2235200 w 2438400"/>
              <a:gd name="connsiteY5" fmla="*/ 2209800 h 2209800"/>
              <a:gd name="connisteX6" fmla="*/ 203200 w 2438400"/>
              <a:gd name="connsiteY6" fmla="*/ 2209800 h 2209800"/>
              <a:gd name="connisteX7" fmla="*/ 0 w 2438400"/>
              <a:gd name="connsiteY7" fmla="*/ 2006600 h 2209800"/>
              <a:gd name="connisteX8" fmla="*/ 0 w 2438400"/>
              <a:gd name="connsiteY8" fmla="*/ 20320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438400" h="2209800">
                <a:moveTo>
                  <a:pt x="0" y="203200"/>
                </a:moveTo>
                <a:cubicBezTo>
                  <a:pt x="0" y="90976"/>
                  <a:pt x="90976" y="0"/>
                  <a:pt x="203200" y="0"/>
                </a:cubicBezTo>
                <a:lnTo>
                  <a:pt x="2235200" y="0"/>
                </a:lnTo>
                <a:cubicBezTo>
                  <a:pt x="2347424" y="0"/>
                  <a:pt x="2438400" y="90976"/>
                  <a:pt x="2438400" y="203200"/>
                </a:cubicBezTo>
                <a:lnTo>
                  <a:pt x="2438400" y="2006600"/>
                </a:lnTo>
                <a:cubicBezTo>
                  <a:pt x="2438400" y="2118824"/>
                  <a:pt x="2347424" y="2209800"/>
                  <a:pt x="2235200" y="2209800"/>
                </a:cubicBezTo>
                <a:lnTo>
                  <a:pt x="203200" y="2209800"/>
                </a:lnTo>
                <a:cubicBezTo>
                  <a:pt x="90976" y="2209800"/>
                  <a:pt x="0" y="2118824"/>
                  <a:pt x="0" y="2006600"/>
                </a:cubicBezTo>
                <a:lnTo>
                  <a:pt x="0" y="203200"/>
                </a:lnTo>
                <a:close/>
              </a:path>
            </a:pathLst>
          </a:custGeom>
          <a:solidFill>
            <a:srgbClr val="DDDDDD"/>
          </a:solidFill>
          <a:ln>
            <a:noFill/>
          </a:ln>
        </p:spPr>
        <p:txBody>
          <a:bodyPr>
            <a:norm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文本占位符 12"/>
          <p:cNvSpPr>
            <a:spLocks noGrp="1"/>
          </p:cNvSpPr>
          <p:nvPr>
            <p:ph type="body" idx="16386" hasCustomPrompt="1"/>
            <p:custDataLst>
              <p:tags r:id="rId7"/>
            </p:custDataLst>
          </p:nvPr>
        </p:nvSpPr>
        <p:spPr>
          <a:xfrm>
            <a:off x="3352800" y="1739900"/>
            <a:ext cx="2590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14" name="文本占位符 13"/>
          <p:cNvSpPr>
            <a:spLocks noGrp="1"/>
          </p:cNvSpPr>
          <p:nvPr>
            <p:ph type="body" idx="16387" hasCustomPrompt="1"/>
            <p:custDataLst>
              <p:tags r:id="rId8"/>
            </p:custDataLst>
          </p:nvPr>
        </p:nvSpPr>
        <p:spPr>
          <a:xfrm>
            <a:off x="3352800" y="2298700"/>
            <a:ext cx="25908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5" name="内容占位符 14"/>
          <p:cNvSpPr>
            <a:spLocks noGrp="1"/>
          </p:cNvSpPr>
          <p:nvPr>
            <p:ph idx="16395" hasCustomPrompt="1"/>
            <p:custDataLst>
              <p:tags r:id="rId9"/>
            </p:custDataLst>
          </p:nvPr>
        </p:nvSpPr>
        <p:spPr>
          <a:xfrm>
            <a:off x="6248400" y="1524000"/>
            <a:ext cx="2438400" cy="2209800"/>
          </a:xfrm>
          <a:custGeom>
            <a:avLst/>
            <a:gdLst>
              <a:gd name="connisteX0" fmla="*/ 0 w 2438400"/>
              <a:gd name="connsiteY0" fmla="*/ 203200 h 2209800"/>
              <a:gd name="connisteX1" fmla="*/ 203200 w 2438400"/>
              <a:gd name="connsiteY1" fmla="*/ 0 h 2209800"/>
              <a:gd name="connisteX2" fmla="*/ 2235200 w 2438400"/>
              <a:gd name="connsiteY2" fmla="*/ 0 h 2209800"/>
              <a:gd name="connisteX3" fmla="*/ 2438400 w 2438400"/>
              <a:gd name="connsiteY3" fmla="*/ 203200 h 2209800"/>
              <a:gd name="connisteX4" fmla="*/ 2438400 w 2438400"/>
              <a:gd name="connsiteY4" fmla="*/ 2006600 h 2209800"/>
              <a:gd name="connisteX5" fmla="*/ 2235200 w 2438400"/>
              <a:gd name="connsiteY5" fmla="*/ 2209800 h 2209800"/>
              <a:gd name="connisteX6" fmla="*/ 203200 w 2438400"/>
              <a:gd name="connsiteY6" fmla="*/ 2209800 h 2209800"/>
              <a:gd name="connisteX7" fmla="*/ 0 w 2438400"/>
              <a:gd name="connsiteY7" fmla="*/ 2006600 h 2209800"/>
              <a:gd name="connisteX8" fmla="*/ 0 w 2438400"/>
              <a:gd name="connsiteY8" fmla="*/ 20320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438400" h="2209800">
                <a:moveTo>
                  <a:pt x="0" y="203200"/>
                </a:moveTo>
                <a:cubicBezTo>
                  <a:pt x="0" y="90976"/>
                  <a:pt x="90976" y="0"/>
                  <a:pt x="203200" y="0"/>
                </a:cubicBezTo>
                <a:lnTo>
                  <a:pt x="2235200" y="0"/>
                </a:lnTo>
                <a:cubicBezTo>
                  <a:pt x="2347424" y="0"/>
                  <a:pt x="2438400" y="90976"/>
                  <a:pt x="2438400" y="203200"/>
                </a:cubicBezTo>
                <a:lnTo>
                  <a:pt x="2438400" y="2006600"/>
                </a:lnTo>
                <a:cubicBezTo>
                  <a:pt x="2438400" y="2118824"/>
                  <a:pt x="2347424" y="2209800"/>
                  <a:pt x="2235200" y="2209800"/>
                </a:cubicBezTo>
                <a:lnTo>
                  <a:pt x="203200" y="2209800"/>
                </a:lnTo>
                <a:cubicBezTo>
                  <a:pt x="90976" y="2209800"/>
                  <a:pt x="0" y="2118824"/>
                  <a:pt x="0" y="2006600"/>
                </a:cubicBezTo>
                <a:lnTo>
                  <a:pt x="0" y="203200"/>
                </a:lnTo>
                <a:close/>
              </a:path>
            </a:pathLst>
          </a:custGeom>
          <a:solidFill>
            <a:srgbClr val="DDDDDD"/>
          </a:solidFill>
          <a:ln>
            <a:noFill/>
          </a:ln>
        </p:spPr>
        <p:txBody>
          <a:bodyPr>
            <a:norm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6" name="文本占位符 15"/>
          <p:cNvSpPr>
            <a:spLocks noGrp="1"/>
          </p:cNvSpPr>
          <p:nvPr>
            <p:ph type="body" idx="16388" hasCustomPrompt="1"/>
            <p:custDataLst>
              <p:tags r:id="rId10"/>
            </p:custDataLst>
          </p:nvPr>
        </p:nvSpPr>
        <p:spPr>
          <a:xfrm>
            <a:off x="8991600" y="1739900"/>
            <a:ext cx="2590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17" name="文本占位符 16"/>
          <p:cNvSpPr>
            <a:spLocks noGrp="1"/>
          </p:cNvSpPr>
          <p:nvPr>
            <p:ph type="body" idx="16389" hasCustomPrompt="1"/>
            <p:custDataLst>
              <p:tags r:id="rId11"/>
            </p:custDataLst>
          </p:nvPr>
        </p:nvSpPr>
        <p:spPr>
          <a:xfrm>
            <a:off x="8991600" y="2298700"/>
            <a:ext cx="25908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8" name="内容占位符 17"/>
          <p:cNvSpPr>
            <a:spLocks noGrp="1"/>
          </p:cNvSpPr>
          <p:nvPr>
            <p:ph idx="16396" hasCustomPrompt="1"/>
            <p:custDataLst>
              <p:tags r:id="rId12"/>
            </p:custDataLst>
          </p:nvPr>
        </p:nvSpPr>
        <p:spPr>
          <a:xfrm>
            <a:off x="609600" y="4038600"/>
            <a:ext cx="2438400" cy="2209800"/>
          </a:xfrm>
          <a:custGeom>
            <a:avLst/>
            <a:gdLst>
              <a:gd name="connisteX0" fmla="*/ 0 w 2438400"/>
              <a:gd name="connsiteY0" fmla="*/ 203200 h 2209800"/>
              <a:gd name="connisteX1" fmla="*/ 203200 w 2438400"/>
              <a:gd name="connsiteY1" fmla="*/ 0 h 2209800"/>
              <a:gd name="connisteX2" fmla="*/ 2235200 w 2438400"/>
              <a:gd name="connsiteY2" fmla="*/ 0 h 2209800"/>
              <a:gd name="connisteX3" fmla="*/ 2438400 w 2438400"/>
              <a:gd name="connsiteY3" fmla="*/ 203200 h 2209800"/>
              <a:gd name="connisteX4" fmla="*/ 2438400 w 2438400"/>
              <a:gd name="connsiteY4" fmla="*/ 2006600 h 2209800"/>
              <a:gd name="connisteX5" fmla="*/ 2235200 w 2438400"/>
              <a:gd name="connsiteY5" fmla="*/ 2209800 h 2209800"/>
              <a:gd name="connisteX6" fmla="*/ 203200 w 2438400"/>
              <a:gd name="connsiteY6" fmla="*/ 2209800 h 2209800"/>
              <a:gd name="connisteX7" fmla="*/ 0 w 2438400"/>
              <a:gd name="connsiteY7" fmla="*/ 2006600 h 2209800"/>
              <a:gd name="connisteX8" fmla="*/ 0 w 2438400"/>
              <a:gd name="connsiteY8" fmla="*/ 20320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438400" h="2209800">
                <a:moveTo>
                  <a:pt x="0" y="203200"/>
                </a:moveTo>
                <a:cubicBezTo>
                  <a:pt x="0" y="90976"/>
                  <a:pt x="90976" y="0"/>
                  <a:pt x="203200" y="0"/>
                </a:cubicBezTo>
                <a:lnTo>
                  <a:pt x="2235200" y="0"/>
                </a:lnTo>
                <a:cubicBezTo>
                  <a:pt x="2347424" y="0"/>
                  <a:pt x="2438400" y="90976"/>
                  <a:pt x="2438400" y="203200"/>
                </a:cubicBezTo>
                <a:lnTo>
                  <a:pt x="2438400" y="2006600"/>
                </a:lnTo>
                <a:cubicBezTo>
                  <a:pt x="2438400" y="2118824"/>
                  <a:pt x="2347424" y="2209800"/>
                  <a:pt x="2235200" y="2209800"/>
                </a:cubicBezTo>
                <a:lnTo>
                  <a:pt x="203200" y="2209800"/>
                </a:lnTo>
                <a:cubicBezTo>
                  <a:pt x="90976" y="2209800"/>
                  <a:pt x="0" y="2118824"/>
                  <a:pt x="0" y="2006600"/>
                </a:cubicBezTo>
                <a:lnTo>
                  <a:pt x="0" y="203200"/>
                </a:lnTo>
                <a:close/>
              </a:path>
            </a:pathLst>
          </a:custGeom>
          <a:solidFill>
            <a:srgbClr val="DDDDDD"/>
          </a:solidFill>
          <a:ln>
            <a:noFill/>
          </a:ln>
        </p:spPr>
        <p:txBody>
          <a:bodyPr>
            <a:norm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9" name="文本占位符 18"/>
          <p:cNvSpPr>
            <a:spLocks noGrp="1"/>
          </p:cNvSpPr>
          <p:nvPr>
            <p:ph type="body" idx="16390" hasCustomPrompt="1"/>
            <p:custDataLst>
              <p:tags r:id="rId13"/>
            </p:custDataLst>
          </p:nvPr>
        </p:nvSpPr>
        <p:spPr>
          <a:xfrm>
            <a:off x="3352800" y="4254500"/>
            <a:ext cx="2590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20" name="文本占位符 19"/>
          <p:cNvSpPr>
            <a:spLocks noGrp="1"/>
          </p:cNvSpPr>
          <p:nvPr>
            <p:ph type="body" idx="16391" hasCustomPrompt="1"/>
            <p:custDataLst>
              <p:tags r:id="rId14"/>
            </p:custDataLst>
          </p:nvPr>
        </p:nvSpPr>
        <p:spPr>
          <a:xfrm>
            <a:off x="3352800" y="4813300"/>
            <a:ext cx="25908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21" name="内容占位符 20"/>
          <p:cNvSpPr>
            <a:spLocks noGrp="1"/>
          </p:cNvSpPr>
          <p:nvPr>
            <p:ph idx="16397" hasCustomPrompt="1"/>
            <p:custDataLst>
              <p:tags r:id="rId15"/>
            </p:custDataLst>
          </p:nvPr>
        </p:nvSpPr>
        <p:spPr>
          <a:xfrm>
            <a:off x="6248400" y="4038600"/>
            <a:ext cx="2438400" cy="2209800"/>
          </a:xfrm>
          <a:custGeom>
            <a:avLst/>
            <a:gdLst>
              <a:gd name="connisteX0" fmla="*/ 0 w 2438400"/>
              <a:gd name="connsiteY0" fmla="*/ 203200 h 2209800"/>
              <a:gd name="connisteX1" fmla="*/ 203200 w 2438400"/>
              <a:gd name="connsiteY1" fmla="*/ 0 h 2209800"/>
              <a:gd name="connisteX2" fmla="*/ 2235200 w 2438400"/>
              <a:gd name="connsiteY2" fmla="*/ 0 h 2209800"/>
              <a:gd name="connisteX3" fmla="*/ 2438400 w 2438400"/>
              <a:gd name="connsiteY3" fmla="*/ 203200 h 2209800"/>
              <a:gd name="connisteX4" fmla="*/ 2438400 w 2438400"/>
              <a:gd name="connsiteY4" fmla="*/ 2006600 h 2209800"/>
              <a:gd name="connisteX5" fmla="*/ 2235200 w 2438400"/>
              <a:gd name="connsiteY5" fmla="*/ 2209800 h 2209800"/>
              <a:gd name="connisteX6" fmla="*/ 203200 w 2438400"/>
              <a:gd name="connsiteY6" fmla="*/ 2209800 h 2209800"/>
              <a:gd name="connisteX7" fmla="*/ 0 w 2438400"/>
              <a:gd name="connsiteY7" fmla="*/ 2006600 h 2209800"/>
              <a:gd name="connisteX8" fmla="*/ 0 w 2438400"/>
              <a:gd name="connsiteY8" fmla="*/ 203200 h 2209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438400" h="2209800">
                <a:moveTo>
                  <a:pt x="0" y="203200"/>
                </a:moveTo>
                <a:cubicBezTo>
                  <a:pt x="0" y="90976"/>
                  <a:pt x="90976" y="0"/>
                  <a:pt x="203200" y="0"/>
                </a:cubicBezTo>
                <a:lnTo>
                  <a:pt x="2235200" y="0"/>
                </a:lnTo>
                <a:cubicBezTo>
                  <a:pt x="2347424" y="0"/>
                  <a:pt x="2438400" y="90976"/>
                  <a:pt x="2438400" y="203200"/>
                </a:cubicBezTo>
                <a:lnTo>
                  <a:pt x="2438400" y="2006600"/>
                </a:lnTo>
                <a:cubicBezTo>
                  <a:pt x="2438400" y="2118824"/>
                  <a:pt x="2347424" y="2209800"/>
                  <a:pt x="2235200" y="2209800"/>
                </a:cubicBezTo>
                <a:lnTo>
                  <a:pt x="203200" y="2209800"/>
                </a:lnTo>
                <a:cubicBezTo>
                  <a:pt x="90976" y="2209800"/>
                  <a:pt x="0" y="2118824"/>
                  <a:pt x="0" y="2006600"/>
                </a:cubicBezTo>
                <a:lnTo>
                  <a:pt x="0" y="203200"/>
                </a:lnTo>
                <a:close/>
              </a:path>
            </a:pathLst>
          </a:custGeom>
          <a:solidFill>
            <a:srgbClr val="DDDDDD"/>
          </a:solidFill>
          <a:ln>
            <a:noFill/>
          </a:ln>
        </p:spPr>
        <p:txBody>
          <a:bodyPr>
            <a:norm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2" name="文本占位符 21"/>
          <p:cNvSpPr>
            <a:spLocks noGrp="1"/>
          </p:cNvSpPr>
          <p:nvPr>
            <p:ph type="body" idx="16392" hasCustomPrompt="1"/>
            <p:custDataLst>
              <p:tags r:id="rId16"/>
            </p:custDataLst>
          </p:nvPr>
        </p:nvSpPr>
        <p:spPr>
          <a:xfrm>
            <a:off x="8991600" y="4254500"/>
            <a:ext cx="2590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23" name="文本占位符 22"/>
          <p:cNvSpPr>
            <a:spLocks noGrp="1"/>
          </p:cNvSpPr>
          <p:nvPr>
            <p:ph type="body" idx="16393" hasCustomPrompt="1"/>
            <p:custDataLst>
              <p:tags r:id="rId17"/>
            </p:custDataLst>
          </p:nvPr>
        </p:nvSpPr>
        <p:spPr>
          <a:xfrm>
            <a:off x="8991600" y="4813300"/>
            <a:ext cx="25908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正文页-59_15">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lstStyle/>
          <a:p>
            <a:endParaRPr lang="zh-CN" altLang="en-US"/>
          </a:p>
        </p:txBody>
      </p:sp>
      <p:sp>
        <p:nvSpPr>
          <p:cNvPr id="10" name="灯片编号占位符 9"/>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t>单击此处添加标题</a:t>
            </a:r>
          </a:p>
        </p:txBody>
      </p:sp>
      <p:sp>
        <p:nvSpPr>
          <p:cNvPr id="12" name="内容占位符 11"/>
          <p:cNvSpPr>
            <a:spLocks noGrp="1"/>
          </p:cNvSpPr>
          <p:nvPr>
            <p:ph idx="16392" hasCustomPrompt="1"/>
            <p:custDataLst>
              <p:tags r:id="rId6"/>
            </p:custDataLst>
          </p:nvPr>
        </p:nvSpPr>
        <p:spPr>
          <a:xfrm>
            <a:off x="609600" y="3403600"/>
            <a:ext cx="10972800" cy="2844800"/>
          </a:xfrm>
          <a:custGeom>
            <a:avLst/>
            <a:gdLst>
              <a:gd name="connisteX0" fmla="*/ 0 w 10972800"/>
              <a:gd name="connsiteY0" fmla="*/ 203200 h 2844800"/>
              <a:gd name="connisteX1" fmla="*/ 203200 w 10972800"/>
              <a:gd name="connsiteY1" fmla="*/ 0 h 2844800"/>
              <a:gd name="connisteX2" fmla="*/ 10769600 w 10972800"/>
              <a:gd name="connsiteY2" fmla="*/ 0 h 2844800"/>
              <a:gd name="connisteX3" fmla="*/ 10972800 w 10972800"/>
              <a:gd name="connsiteY3" fmla="*/ 203200 h 2844800"/>
              <a:gd name="connisteX4" fmla="*/ 10972800 w 10972800"/>
              <a:gd name="connsiteY4" fmla="*/ 2641600 h 2844800"/>
              <a:gd name="connisteX5" fmla="*/ 10769600 w 10972800"/>
              <a:gd name="connsiteY5" fmla="*/ 2844800 h 2844800"/>
              <a:gd name="connisteX6" fmla="*/ 203200 w 10972800"/>
              <a:gd name="connsiteY6" fmla="*/ 2844800 h 2844800"/>
              <a:gd name="connisteX7" fmla="*/ 0 w 10972800"/>
              <a:gd name="connsiteY7" fmla="*/ 2641600 h 2844800"/>
              <a:gd name="connisteX8" fmla="*/ 0 w 10972800"/>
              <a:gd name="connsiteY8" fmla="*/ 203200 h 2844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0972800" h="2844800">
                <a:moveTo>
                  <a:pt x="0" y="203200"/>
                </a:moveTo>
                <a:cubicBezTo>
                  <a:pt x="0" y="90976"/>
                  <a:pt x="90976" y="0"/>
                  <a:pt x="203200" y="0"/>
                </a:cubicBezTo>
                <a:lnTo>
                  <a:pt x="10769600" y="0"/>
                </a:lnTo>
                <a:cubicBezTo>
                  <a:pt x="10881824" y="0"/>
                  <a:pt x="10972800" y="90976"/>
                  <a:pt x="10972800" y="203200"/>
                </a:cubicBezTo>
                <a:lnTo>
                  <a:pt x="10972800" y="2641600"/>
                </a:lnTo>
                <a:cubicBezTo>
                  <a:pt x="10972800" y="2753824"/>
                  <a:pt x="10881824" y="2844800"/>
                  <a:pt x="10769600" y="2844800"/>
                </a:cubicBezTo>
                <a:lnTo>
                  <a:pt x="203200" y="2844800"/>
                </a:lnTo>
                <a:cubicBezTo>
                  <a:pt x="90976" y="2844800"/>
                  <a:pt x="0" y="2753824"/>
                  <a:pt x="0" y="2641600"/>
                </a:cubicBezTo>
                <a:lnTo>
                  <a:pt x="0" y="203200"/>
                </a:lnTo>
                <a:close/>
              </a:path>
            </a:pathLst>
          </a:custGeom>
          <a:solidFill>
            <a:srgbClr val="DDDDDD"/>
          </a:solidFill>
          <a:ln>
            <a:noFill/>
          </a:ln>
        </p:spPr>
        <p:txBody>
          <a:bodyPr>
            <a:norm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装饰  2"/>
          <p:cNvSpPr>
            <a:spLocks noGrp="1"/>
          </p:cNvSpPr>
          <p:nvPr>
            <p:ph type="body" idx="16393" hasCustomPrompt="1"/>
            <p:custDataLst>
              <p:tags r:id="rId7"/>
            </p:custDataLst>
          </p:nvPr>
        </p:nvSpPr>
        <p:spPr>
          <a:xfrm>
            <a:off x="609600" y="1524000"/>
            <a:ext cx="50800" cy="1422400"/>
          </a:xfrm>
          <a:custGeom>
            <a:avLst/>
            <a:gdLst>
              <a:gd name="connisteX0" fmla="*/ 0 w 50800"/>
              <a:gd name="connsiteY0" fmla="*/ 25400 h 1422400"/>
              <a:gd name="connisteX1" fmla="*/ 25400 w 50800"/>
              <a:gd name="connsiteY1" fmla="*/ 0 h 1422400"/>
              <a:gd name="connisteX2" fmla="*/ 25400 w 50800"/>
              <a:gd name="connsiteY2" fmla="*/ 0 h 1422400"/>
              <a:gd name="connisteX3" fmla="*/ 50800 w 50800"/>
              <a:gd name="connsiteY3" fmla="*/ 25400 h 1422400"/>
              <a:gd name="connisteX4" fmla="*/ 50800 w 50800"/>
              <a:gd name="connsiteY4" fmla="*/ 1397000 h 1422400"/>
              <a:gd name="connisteX5" fmla="*/ 25400 w 50800"/>
              <a:gd name="connsiteY5" fmla="*/ 1422400 h 1422400"/>
              <a:gd name="connisteX6" fmla="*/ 25400 w 50800"/>
              <a:gd name="connsiteY6" fmla="*/ 1422400 h 1422400"/>
              <a:gd name="connisteX7" fmla="*/ 0 w 50800"/>
              <a:gd name="connsiteY7" fmla="*/ 1397000 h 1422400"/>
              <a:gd name="connisteX8" fmla="*/ 0 w 50800"/>
              <a:gd name="connsiteY8" fmla="*/ 25400 h 1422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422400">
                <a:moveTo>
                  <a:pt x="0" y="25400"/>
                </a:moveTo>
                <a:cubicBezTo>
                  <a:pt x="0" y="11372"/>
                  <a:pt x="11372" y="0"/>
                  <a:pt x="25400" y="0"/>
                </a:cubicBezTo>
                <a:lnTo>
                  <a:pt x="25400" y="0"/>
                </a:lnTo>
                <a:cubicBezTo>
                  <a:pt x="39428" y="0"/>
                  <a:pt x="50800" y="11372"/>
                  <a:pt x="50800" y="25400"/>
                </a:cubicBezTo>
                <a:lnTo>
                  <a:pt x="50800" y="1397000"/>
                </a:lnTo>
                <a:cubicBezTo>
                  <a:pt x="50800" y="1411028"/>
                  <a:pt x="39428" y="1422400"/>
                  <a:pt x="25400" y="1422400"/>
                </a:cubicBezTo>
                <a:lnTo>
                  <a:pt x="25400" y="1422400"/>
                </a:lnTo>
                <a:cubicBezTo>
                  <a:pt x="11372" y="1422400"/>
                  <a:pt x="0" y="1411028"/>
                  <a:pt x="0" y="1397000"/>
                </a:cubicBezTo>
                <a:lnTo>
                  <a:pt x="0" y="254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4" name="文本占位符 13"/>
          <p:cNvSpPr>
            <a:spLocks noGrp="1"/>
          </p:cNvSpPr>
          <p:nvPr>
            <p:ph type="body" idx="16386" hasCustomPrompt="1"/>
            <p:custDataLst>
              <p:tags r:id="rId8"/>
            </p:custDataLst>
          </p:nvPr>
        </p:nvSpPr>
        <p:spPr>
          <a:xfrm>
            <a:off x="762000" y="1524000"/>
            <a:ext cx="3098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5" name="文本占位符 14"/>
          <p:cNvSpPr>
            <a:spLocks noGrp="1"/>
          </p:cNvSpPr>
          <p:nvPr>
            <p:ph type="body" idx="16387" hasCustomPrompt="1"/>
            <p:custDataLst>
              <p:tags r:id="rId9"/>
            </p:custDataLst>
          </p:nvPr>
        </p:nvSpPr>
        <p:spPr>
          <a:xfrm>
            <a:off x="762000" y="2032000"/>
            <a:ext cx="30988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6" name="装饰  5"/>
          <p:cNvSpPr>
            <a:spLocks noGrp="1"/>
          </p:cNvSpPr>
          <p:nvPr>
            <p:ph type="body" idx="16394" hasCustomPrompt="1"/>
            <p:custDataLst>
              <p:tags r:id="rId10"/>
            </p:custDataLst>
          </p:nvPr>
        </p:nvSpPr>
        <p:spPr>
          <a:xfrm>
            <a:off x="4470400" y="1524000"/>
            <a:ext cx="50800" cy="1422400"/>
          </a:xfrm>
          <a:custGeom>
            <a:avLst/>
            <a:gdLst>
              <a:gd name="connisteX0" fmla="*/ 0 w 50800"/>
              <a:gd name="connsiteY0" fmla="*/ 25400 h 1422400"/>
              <a:gd name="connisteX1" fmla="*/ 25400 w 50800"/>
              <a:gd name="connsiteY1" fmla="*/ 0 h 1422400"/>
              <a:gd name="connisteX2" fmla="*/ 25400 w 50800"/>
              <a:gd name="connsiteY2" fmla="*/ 0 h 1422400"/>
              <a:gd name="connisteX3" fmla="*/ 50800 w 50800"/>
              <a:gd name="connsiteY3" fmla="*/ 25400 h 1422400"/>
              <a:gd name="connisteX4" fmla="*/ 50800 w 50800"/>
              <a:gd name="connsiteY4" fmla="*/ 1397000 h 1422400"/>
              <a:gd name="connisteX5" fmla="*/ 25400 w 50800"/>
              <a:gd name="connsiteY5" fmla="*/ 1422400 h 1422400"/>
              <a:gd name="connisteX6" fmla="*/ 25400 w 50800"/>
              <a:gd name="connsiteY6" fmla="*/ 1422400 h 1422400"/>
              <a:gd name="connisteX7" fmla="*/ 0 w 50800"/>
              <a:gd name="connsiteY7" fmla="*/ 1397000 h 1422400"/>
              <a:gd name="connisteX8" fmla="*/ 0 w 50800"/>
              <a:gd name="connsiteY8" fmla="*/ 25400 h 1422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422400">
                <a:moveTo>
                  <a:pt x="0" y="25400"/>
                </a:moveTo>
                <a:cubicBezTo>
                  <a:pt x="0" y="11372"/>
                  <a:pt x="11372" y="0"/>
                  <a:pt x="25400" y="0"/>
                </a:cubicBezTo>
                <a:lnTo>
                  <a:pt x="25400" y="0"/>
                </a:lnTo>
                <a:cubicBezTo>
                  <a:pt x="39428" y="0"/>
                  <a:pt x="50800" y="11372"/>
                  <a:pt x="50800" y="25400"/>
                </a:cubicBezTo>
                <a:lnTo>
                  <a:pt x="50800" y="1397000"/>
                </a:lnTo>
                <a:cubicBezTo>
                  <a:pt x="50800" y="1411028"/>
                  <a:pt x="39428" y="1422400"/>
                  <a:pt x="25400" y="1422400"/>
                </a:cubicBezTo>
                <a:lnTo>
                  <a:pt x="25400" y="1422400"/>
                </a:lnTo>
                <a:cubicBezTo>
                  <a:pt x="11372" y="1422400"/>
                  <a:pt x="0" y="1411028"/>
                  <a:pt x="0" y="1397000"/>
                </a:cubicBezTo>
                <a:lnTo>
                  <a:pt x="0" y="254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7" name="文本占位符 16"/>
          <p:cNvSpPr>
            <a:spLocks noGrp="1"/>
          </p:cNvSpPr>
          <p:nvPr>
            <p:ph type="body" idx="16388" hasCustomPrompt="1"/>
            <p:custDataLst>
              <p:tags r:id="rId11"/>
            </p:custDataLst>
          </p:nvPr>
        </p:nvSpPr>
        <p:spPr>
          <a:xfrm>
            <a:off x="4622800" y="1524000"/>
            <a:ext cx="3098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8" name="文本占位符 17"/>
          <p:cNvSpPr>
            <a:spLocks noGrp="1"/>
          </p:cNvSpPr>
          <p:nvPr>
            <p:ph type="body" idx="16389" hasCustomPrompt="1"/>
            <p:custDataLst>
              <p:tags r:id="rId12"/>
            </p:custDataLst>
          </p:nvPr>
        </p:nvSpPr>
        <p:spPr>
          <a:xfrm>
            <a:off x="4622800" y="2032000"/>
            <a:ext cx="30988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9" name="装饰  8"/>
          <p:cNvSpPr>
            <a:spLocks noGrp="1"/>
          </p:cNvSpPr>
          <p:nvPr>
            <p:ph type="body" idx="16395" hasCustomPrompt="1"/>
            <p:custDataLst>
              <p:tags r:id="rId13"/>
            </p:custDataLst>
          </p:nvPr>
        </p:nvSpPr>
        <p:spPr>
          <a:xfrm>
            <a:off x="8331200" y="1524000"/>
            <a:ext cx="50800" cy="1422400"/>
          </a:xfrm>
          <a:custGeom>
            <a:avLst/>
            <a:gdLst>
              <a:gd name="connisteX0" fmla="*/ 0 w 50800"/>
              <a:gd name="connsiteY0" fmla="*/ 25400 h 1422400"/>
              <a:gd name="connisteX1" fmla="*/ 25400 w 50800"/>
              <a:gd name="connsiteY1" fmla="*/ 0 h 1422400"/>
              <a:gd name="connisteX2" fmla="*/ 25400 w 50800"/>
              <a:gd name="connsiteY2" fmla="*/ 0 h 1422400"/>
              <a:gd name="connisteX3" fmla="*/ 50800 w 50800"/>
              <a:gd name="connsiteY3" fmla="*/ 25400 h 1422400"/>
              <a:gd name="connisteX4" fmla="*/ 50800 w 50800"/>
              <a:gd name="connsiteY4" fmla="*/ 1397000 h 1422400"/>
              <a:gd name="connisteX5" fmla="*/ 25400 w 50800"/>
              <a:gd name="connsiteY5" fmla="*/ 1422400 h 1422400"/>
              <a:gd name="connisteX6" fmla="*/ 25400 w 50800"/>
              <a:gd name="connsiteY6" fmla="*/ 1422400 h 1422400"/>
              <a:gd name="connisteX7" fmla="*/ 0 w 50800"/>
              <a:gd name="connsiteY7" fmla="*/ 1397000 h 1422400"/>
              <a:gd name="connisteX8" fmla="*/ 0 w 50800"/>
              <a:gd name="connsiteY8" fmla="*/ 25400 h 1422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422400">
                <a:moveTo>
                  <a:pt x="0" y="25400"/>
                </a:moveTo>
                <a:cubicBezTo>
                  <a:pt x="0" y="11372"/>
                  <a:pt x="11372" y="0"/>
                  <a:pt x="25400" y="0"/>
                </a:cubicBezTo>
                <a:lnTo>
                  <a:pt x="25400" y="0"/>
                </a:lnTo>
                <a:cubicBezTo>
                  <a:pt x="39428" y="0"/>
                  <a:pt x="50800" y="11372"/>
                  <a:pt x="50800" y="25400"/>
                </a:cubicBezTo>
                <a:lnTo>
                  <a:pt x="50800" y="1397000"/>
                </a:lnTo>
                <a:cubicBezTo>
                  <a:pt x="50800" y="1411028"/>
                  <a:pt x="39428" y="1422400"/>
                  <a:pt x="25400" y="1422400"/>
                </a:cubicBezTo>
                <a:lnTo>
                  <a:pt x="25400" y="1422400"/>
                </a:lnTo>
                <a:cubicBezTo>
                  <a:pt x="11372" y="1422400"/>
                  <a:pt x="0" y="1411028"/>
                  <a:pt x="0" y="1397000"/>
                </a:cubicBezTo>
                <a:lnTo>
                  <a:pt x="0" y="254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0" name="文本占位符 19"/>
          <p:cNvSpPr>
            <a:spLocks noGrp="1"/>
          </p:cNvSpPr>
          <p:nvPr>
            <p:ph type="body" idx="16390" hasCustomPrompt="1"/>
            <p:custDataLst>
              <p:tags r:id="rId14"/>
            </p:custDataLst>
          </p:nvPr>
        </p:nvSpPr>
        <p:spPr>
          <a:xfrm>
            <a:off x="8483600" y="1524000"/>
            <a:ext cx="3098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1" name="文本占位符 20"/>
          <p:cNvSpPr>
            <a:spLocks noGrp="1"/>
          </p:cNvSpPr>
          <p:nvPr>
            <p:ph type="body" idx="16391" hasCustomPrompt="1"/>
            <p:custDataLst>
              <p:tags r:id="rId15"/>
            </p:custDataLst>
          </p:nvPr>
        </p:nvSpPr>
        <p:spPr>
          <a:xfrm>
            <a:off x="8483600" y="2032000"/>
            <a:ext cx="30988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正文页-54_9">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lstStyle/>
          <a:p>
            <a:endParaRPr lang="zh-CN" altLang="en-US"/>
          </a:p>
        </p:txBody>
      </p:sp>
      <p:sp>
        <p:nvSpPr>
          <p:cNvPr id="10" name="灯片编号占位符 9"/>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t>单击此处添加标题</a:t>
            </a:r>
          </a:p>
        </p:txBody>
      </p:sp>
      <p:sp>
        <p:nvSpPr>
          <p:cNvPr id="12" name="装饰  1"/>
          <p:cNvSpPr>
            <a:spLocks noGrp="1"/>
          </p:cNvSpPr>
          <p:nvPr>
            <p:ph type="body" idx="16393" hasCustomPrompt="1"/>
            <p:custDataLst>
              <p:tags r:id="rId6"/>
            </p:custDataLst>
          </p:nvPr>
        </p:nvSpPr>
        <p:spPr>
          <a:xfrm>
            <a:off x="609600" y="1524000"/>
            <a:ext cx="3454400" cy="4724400"/>
          </a:xfrm>
          <a:custGeom>
            <a:avLst/>
            <a:gdLst>
              <a:gd name="connisteX0" fmla="*/ 0 w 3454400"/>
              <a:gd name="connsiteY0" fmla="*/ 203200 h 4724400"/>
              <a:gd name="connisteX1" fmla="*/ 203200 w 3454400"/>
              <a:gd name="connsiteY1" fmla="*/ 0 h 4724400"/>
              <a:gd name="connisteX2" fmla="*/ 3251200 w 3454400"/>
              <a:gd name="connsiteY2" fmla="*/ 0 h 4724400"/>
              <a:gd name="connisteX3" fmla="*/ 3454400 w 3454400"/>
              <a:gd name="connsiteY3" fmla="*/ 203200 h 4724400"/>
              <a:gd name="connisteX4" fmla="*/ 3454400 w 3454400"/>
              <a:gd name="connsiteY4" fmla="*/ 4521200 h 4724400"/>
              <a:gd name="connisteX5" fmla="*/ 3251200 w 3454400"/>
              <a:gd name="connsiteY5" fmla="*/ 4724400 h 4724400"/>
              <a:gd name="connisteX6" fmla="*/ 203200 w 3454400"/>
              <a:gd name="connsiteY6" fmla="*/ 4724400 h 4724400"/>
              <a:gd name="connisteX7" fmla="*/ 0 w 3454400"/>
              <a:gd name="connsiteY7" fmla="*/ 4521200 h 4724400"/>
              <a:gd name="connisteX8" fmla="*/ 0 w 3454400"/>
              <a:gd name="connsiteY8"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3454400" h="4724400">
                <a:moveTo>
                  <a:pt x="0" y="203200"/>
                </a:moveTo>
                <a:cubicBezTo>
                  <a:pt x="0" y="90976"/>
                  <a:pt x="90976" y="0"/>
                  <a:pt x="203200" y="0"/>
                </a:cubicBezTo>
                <a:lnTo>
                  <a:pt x="3251200" y="0"/>
                </a:lnTo>
                <a:cubicBezTo>
                  <a:pt x="3363424" y="0"/>
                  <a:pt x="3454400" y="90976"/>
                  <a:pt x="3454400" y="203200"/>
                </a:cubicBezTo>
                <a:lnTo>
                  <a:pt x="3454400" y="4521200"/>
                </a:lnTo>
                <a:cubicBezTo>
                  <a:pt x="3454400" y="4633424"/>
                  <a:pt x="3363424" y="4724400"/>
                  <a:pt x="3251200" y="4724400"/>
                </a:cubicBezTo>
                <a:lnTo>
                  <a:pt x="203200" y="4724400"/>
                </a:lnTo>
                <a:cubicBezTo>
                  <a:pt x="90976" y="4724400"/>
                  <a:pt x="0" y="4633424"/>
                  <a:pt x="0" y="45212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装饰  2"/>
          <p:cNvSpPr>
            <a:spLocks noGrp="1"/>
          </p:cNvSpPr>
          <p:nvPr>
            <p:ph type="body" idx="16394" hasCustomPrompt="1"/>
            <p:custDataLst>
              <p:tags r:id="rId7"/>
            </p:custDataLst>
          </p:nvPr>
        </p:nvSpPr>
        <p:spPr>
          <a:xfrm>
            <a:off x="1574800" y="2209800"/>
            <a:ext cx="1524000" cy="1524000"/>
          </a:xfrm>
          <a:custGeom>
            <a:avLst/>
            <a:gdLst>
              <a:gd name="connisteX0" fmla="*/ 0 w 1524000"/>
              <a:gd name="connsiteY0" fmla="*/ 762000 h 1524000"/>
              <a:gd name="connisteX1" fmla="*/ 762000 w 1524000"/>
              <a:gd name="connsiteY1" fmla="*/ 0 h 1524000"/>
              <a:gd name="connisteX2" fmla="*/ 762000 w 1524000"/>
              <a:gd name="connsiteY2" fmla="*/ 0 h 1524000"/>
              <a:gd name="connisteX3" fmla="*/ 1524000 w 1524000"/>
              <a:gd name="connsiteY3" fmla="*/ 762000 h 1524000"/>
              <a:gd name="connisteX4" fmla="*/ 1524000 w 1524000"/>
              <a:gd name="connsiteY4" fmla="*/ 762000 h 1524000"/>
              <a:gd name="connisteX5" fmla="*/ 762000 w 1524000"/>
              <a:gd name="connsiteY5" fmla="*/ 1524000 h 1524000"/>
              <a:gd name="connisteX6" fmla="*/ 762000 w 1524000"/>
              <a:gd name="connsiteY6" fmla="*/ 1524000 h 1524000"/>
              <a:gd name="connisteX7" fmla="*/ 0 w 1524000"/>
              <a:gd name="connsiteY7" fmla="*/ 762000 h 1524000"/>
              <a:gd name="connisteX8" fmla="*/ 0 w 1524000"/>
              <a:gd name="connsiteY8" fmla="*/ 762000 h 1524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524000" h="1524000">
                <a:moveTo>
                  <a:pt x="0" y="762000"/>
                </a:moveTo>
                <a:cubicBezTo>
                  <a:pt x="0" y="341159"/>
                  <a:pt x="341159" y="0"/>
                  <a:pt x="762000" y="0"/>
                </a:cubicBezTo>
                <a:lnTo>
                  <a:pt x="762000" y="0"/>
                </a:lnTo>
                <a:cubicBezTo>
                  <a:pt x="1182841" y="0"/>
                  <a:pt x="1524000" y="341159"/>
                  <a:pt x="1524000" y="762000"/>
                </a:cubicBezTo>
                <a:lnTo>
                  <a:pt x="1524000" y="762000"/>
                </a:lnTo>
                <a:cubicBezTo>
                  <a:pt x="1524000" y="1182841"/>
                  <a:pt x="1182841" y="1524000"/>
                  <a:pt x="762000" y="1524000"/>
                </a:cubicBezTo>
                <a:lnTo>
                  <a:pt x="762000" y="1524000"/>
                </a:lnTo>
                <a:cubicBezTo>
                  <a:pt x="341159" y="1524000"/>
                  <a:pt x="0" y="1182841"/>
                  <a:pt x="0" y="762000"/>
                </a:cubicBezTo>
                <a:lnTo>
                  <a:pt x="0" y="7620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4" name="图片占位符 13"/>
          <p:cNvSpPr>
            <a:spLocks noGrp="1"/>
          </p:cNvSpPr>
          <p:nvPr>
            <p:ph type="pic" idx="16392" hasCustomPrompt="1"/>
            <p:custDataLst>
              <p:tags r:id="rId8"/>
            </p:custDataLst>
          </p:nvPr>
        </p:nvSpPr>
        <p:spPr>
          <a:xfrm>
            <a:off x="1930400" y="2565400"/>
            <a:ext cx="812800" cy="81280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5" name="文本占位符 14"/>
          <p:cNvSpPr>
            <a:spLocks noGrp="1"/>
          </p:cNvSpPr>
          <p:nvPr>
            <p:ph type="body" idx="16386" hasCustomPrompt="1"/>
            <p:custDataLst>
              <p:tags r:id="rId9"/>
            </p:custDataLst>
          </p:nvPr>
        </p:nvSpPr>
        <p:spPr>
          <a:xfrm>
            <a:off x="1016000" y="4089400"/>
            <a:ext cx="2641600" cy="406400"/>
          </a:xfrm>
          <a:noFill/>
        </p:spPr>
        <p:txBody>
          <a:bodyPr lIns="0" tIns="0" rIns="0" bIns="0" anchor="t">
            <a:normAutofit/>
          </a:bodyPr>
          <a:lstStyle>
            <a:lvl1pPr marL="0" indent="0" algn="ctr">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16" name="文本占位符 15"/>
          <p:cNvSpPr>
            <a:spLocks noGrp="1"/>
          </p:cNvSpPr>
          <p:nvPr>
            <p:ph type="body" idx="16387" hasCustomPrompt="1"/>
            <p:custDataLst>
              <p:tags r:id="rId10"/>
            </p:custDataLst>
          </p:nvPr>
        </p:nvSpPr>
        <p:spPr>
          <a:xfrm>
            <a:off x="1016000" y="4648200"/>
            <a:ext cx="2641600" cy="914400"/>
          </a:xfrm>
          <a:noFill/>
        </p:spPr>
        <p:txBody>
          <a:bodyPr lIns="0" tIns="0" rIns="0" bIns="0" anchor="t">
            <a:normAutofit/>
          </a:bodyPr>
          <a:lstStyle>
            <a:lvl1pPr marL="0" indent="0" algn="ctr">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7" name="装饰  6"/>
          <p:cNvSpPr>
            <a:spLocks noGrp="1"/>
          </p:cNvSpPr>
          <p:nvPr>
            <p:ph type="body" idx="16396" hasCustomPrompt="1"/>
            <p:custDataLst>
              <p:tags r:id="rId11"/>
            </p:custDataLst>
          </p:nvPr>
        </p:nvSpPr>
        <p:spPr>
          <a:xfrm>
            <a:off x="4368800" y="1524000"/>
            <a:ext cx="3454400" cy="4724400"/>
          </a:xfrm>
          <a:custGeom>
            <a:avLst/>
            <a:gdLst>
              <a:gd name="connisteX0" fmla="*/ 0 w 3454400"/>
              <a:gd name="connsiteY0" fmla="*/ 203200 h 4724400"/>
              <a:gd name="connisteX1" fmla="*/ 203200 w 3454400"/>
              <a:gd name="connsiteY1" fmla="*/ 0 h 4724400"/>
              <a:gd name="connisteX2" fmla="*/ 3251200 w 3454400"/>
              <a:gd name="connsiteY2" fmla="*/ 0 h 4724400"/>
              <a:gd name="connisteX3" fmla="*/ 3454400 w 3454400"/>
              <a:gd name="connsiteY3" fmla="*/ 203200 h 4724400"/>
              <a:gd name="connisteX4" fmla="*/ 3454400 w 3454400"/>
              <a:gd name="connsiteY4" fmla="*/ 4521200 h 4724400"/>
              <a:gd name="connisteX5" fmla="*/ 3251200 w 3454400"/>
              <a:gd name="connsiteY5" fmla="*/ 4724400 h 4724400"/>
              <a:gd name="connisteX6" fmla="*/ 203200 w 3454400"/>
              <a:gd name="connsiteY6" fmla="*/ 4724400 h 4724400"/>
              <a:gd name="connisteX7" fmla="*/ 0 w 3454400"/>
              <a:gd name="connsiteY7" fmla="*/ 4521200 h 4724400"/>
              <a:gd name="connisteX8" fmla="*/ 0 w 3454400"/>
              <a:gd name="connsiteY8"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3454400" h="4724400">
                <a:moveTo>
                  <a:pt x="0" y="203200"/>
                </a:moveTo>
                <a:cubicBezTo>
                  <a:pt x="0" y="90976"/>
                  <a:pt x="90976" y="0"/>
                  <a:pt x="203200" y="0"/>
                </a:cubicBezTo>
                <a:lnTo>
                  <a:pt x="3251200" y="0"/>
                </a:lnTo>
                <a:cubicBezTo>
                  <a:pt x="3363424" y="0"/>
                  <a:pt x="3454400" y="90976"/>
                  <a:pt x="3454400" y="203200"/>
                </a:cubicBezTo>
                <a:lnTo>
                  <a:pt x="3454400" y="4521200"/>
                </a:lnTo>
                <a:cubicBezTo>
                  <a:pt x="3454400" y="4633424"/>
                  <a:pt x="3363424" y="4724400"/>
                  <a:pt x="3251200" y="4724400"/>
                </a:cubicBezTo>
                <a:lnTo>
                  <a:pt x="203200" y="4724400"/>
                </a:lnTo>
                <a:cubicBezTo>
                  <a:pt x="90976" y="4724400"/>
                  <a:pt x="0" y="4633424"/>
                  <a:pt x="0" y="45212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8" name="装饰  7"/>
          <p:cNvSpPr>
            <a:spLocks noGrp="1"/>
          </p:cNvSpPr>
          <p:nvPr>
            <p:ph type="body" idx="16397" hasCustomPrompt="1"/>
            <p:custDataLst>
              <p:tags r:id="rId12"/>
            </p:custDataLst>
          </p:nvPr>
        </p:nvSpPr>
        <p:spPr>
          <a:xfrm>
            <a:off x="5334000" y="2209800"/>
            <a:ext cx="1524000" cy="1524000"/>
          </a:xfrm>
          <a:custGeom>
            <a:avLst/>
            <a:gdLst>
              <a:gd name="connisteX0" fmla="*/ 0 w 1524000"/>
              <a:gd name="connsiteY0" fmla="*/ 762000 h 1524000"/>
              <a:gd name="connisteX1" fmla="*/ 762000 w 1524000"/>
              <a:gd name="connsiteY1" fmla="*/ 0 h 1524000"/>
              <a:gd name="connisteX2" fmla="*/ 762000 w 1524000"/>
              <a:gd name="connsiteY2" fmla="*/ 0 h 1524000"/>
              <a:gd name="connisteX3" fmla="*/ 1524000 w 1524000"/>
              <a:gd name="connsiteY3" fmla="*/ 762000 h 1524000"/>
              <a:gd name="connisteX4" fmla="*/ 1524000 w 1524000"/>
              <a:gd name="connsiteY4" fmla="*/ 762000 h 1524000"/>
              <a:gd name="connisteX5" fmla="*/ 762000 w 1524000"/>
              <a:gd name="connsiteY5" fmla="*/ 1524000 h 1524000"/>
              <a:gd name="connisteX6" fmla="*/ 762000 w 1524000"/>
              <a:gd name="connsiteY6" fmla="*/ 1524000 h 1524000"/>
              <a:gd name="connisteX7" fmla="*/ 0 w 1524000"/>
              <a:gd name="connsiteY7" fmla="*/ 762000 h 1524000"/>
              <a:gd name="connisteX8" fmla="*/ 0 w 1524000"/>
              <a:gd name="connsiteY8" fmla="*/ 762000 h 1524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524000" h="1524000">
                <a:moveTo>
                  <a:pt x="0" y="762000"/>
                </a:moveTo>
                <a:cubicBezTo>
                  <a:pt x="0" y="341159"/>
                  <a:pt x="341159" y="0"/>
                  <a:pt x="762000" y="0"/>
                </a:cubicBezTo>
                <a:lnTo>
                  <a:pt x="762000" y="0"/>
                </a:lnTo>
                <a:cubicBezTo>
                  <a:pt x="1182841" y="0"/>
                  <a:pt x="1524000" y="341159"/>
                  <a:pt x="1524000" y="762000"/>
                </a:cubicBezTo>
                <a:lnTo>
                  <a:pt x="1524000" y="762000"/>
                </a:lnTo>
                <a:cubicBezTo>
                  <a:pt x="1524000" y="1182841"/>
                  <a:pt x="1182841" y="1524000"/>
                  <a:pt x="762000" y="1524000"/>
                </a:cubicBezTo>
                <a:lnTo>
                  <a:pt x="762000" y="1524000"/>
                </a:lnTo>
                <a:cubicBezTo>
                  <a:pt x="341159" y="1524000"/>
                  <a:pt x="0" y="1182841"/>
                  <a:pt x="0" y="762000"/>
                </a:cubicBezTo>
                <a:lnTo>
                  <a:pt x="0" y="7620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9" name="图片占位符 18"/>
          <p:cNvSpPr>
            <a:spLocks noGrp="1"/>
          </p:cNvSpPr>
          <p:nvPr>
            <p:ph type="pic" idx="16395" hasCustomPrompt="1"/>
            <p:custDataLst>
              <p:tags r:id="rId13"/>
            </p:custDataLst>
          </p:nvPr>
        </p:nvSpPr>
        <p:spPr>
          <a:xfrm>
            <a:off x="5689600" y="2565400"/>
            <a:ext cx="812800" cy="81280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20" name="文本占位符 19"/>
          <p:cNvSpPr>
            <a:spLocks noGrp="1"/>
          </p:cNvSpPr>
          <p:nvPr>
            <p:ph type="body" idx="16388" hasCustomPrompt="1"/>
            <p:custDataLst>
              <p:tags r:id="rId14"/>
            </p:custDataLst>
          </p:nvPr>
        </p:nvSpPr>
        <p:spPr>
          <a:xfrm>
            <a:off x="4775200" y="4089400"/>
            <a:ext cx="2641600" cy="406400"/>
          </a:xfrm>
          <a:noFill/>
        </p:spPr>
        <p:txBody>
          <a:bodyPr lIns="0" tIns="0" rIns="0" bIns="0" anchor="t">
            <a:normAutofit/>
          </a:bodyPr>
          <a:lstStyle>
            <a:lvl1pPr marL="0" indent="0" algn="ctr">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21" name="文本占位符 20"/>
          <p:cNvSpPr>
            <a:spLocks noGrp="1"/>
          </p:cNvSpPr>
          <p:nvPr>
            <p:ph type="body" idx="16389" hasCustomPrompt="1"/>
            <p:custDataLst>
              <p:tags r:id="rId15"/>
            </p:custDataLst>
          </p:nvPr>
        </p:nvSpPr>
        <p:spPr>
          <a:xfrm>
            <a:off x="4775200" y="4648200"/>
            <a:ext cx="2641600" cy="914400"/>
          </a:xfrm>
          <a:noFill/>
        </p:spPr>
        <p:txBody>
          <a:bodyPr lIns="0" tIns="0" rIns="0" bIns="0" anchor="t">
            <a:normAutofit/>
          </a:bodyPr>
          <a:lstStyle>
            <a:lvl1pPr marL="0" indent="0" algn="ctr">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22" name="装饰  1"/>
          <p:cNvSpPr>
            <a:spLocks noGrp="1"/>
          </p:cNvSpPr>
          <p:nvPr>
            <p:ph type="body" idx="16399" hasCustomPrompt="1"/>
            <p:custDataLst>
              <p:tags r:id="rId16"/>
            </p:custDataLst>
          </p:nvPr>
        </p:nvSpPr>
        <p:spPr>
          <a:xfrm>
            <a:off x="8128000" y="1524000"/>
            <a:ext cx="3454400" cy="4724400"/>
          </a:xfrm>
          <a:custGeom>
            <a:avLst/>
            <a:gdLst>
              <a:gd name="connisteX0" fmla="*/ 0 w 3454400"/>
              <a:gd name="connsiteY0" fmla="*/ 203200 h 4724400"/>
              <a:gd name="connisteX1" fmla="*/ 203200 w 3454400"/>
              <a:gd name="connsiteY1" fmla="*/ 0 h 4724400"/>
              <a:gd name="connisteX2" fmla="*/ 3251200 w 3454400"/>
              <a:gd name="connsiteY2" fmla="*/ 0 h 4724400"/>
              <a:gd name="connisteX3" fmla="*/ 3454400 w 3454400"/>
              <a:gd name="connsiteY3" fmla="*/ 203200 h 4724400"/>
              <a:gd name="connisteX4" fmla="*/ 3454400 w 3454400"/>
              <a:gd name="connsiteY4" fmla="*/ 4521200 h 4724400"/>
              <a:gd name="connisteX5" fmla="*/ 3251200 w 3454400"/>
              <a:gd name="connsiteY5" fmla="*/ 4724400 h 4724400"/>
              <a:gd name="connisteX6" fmla="*/ 203200 w 3454400"/>
              <a:gd name="connsiteY6" fmla="*/ 4724400 h 4724400"/>
              <a:gd name="connisteX7" fmla="*/ 0 w 3454400"/>
              <a:gd name="connsiteY7" fmla="*/ 4521200 h 4724400"/>
              <a:gd name="connisteX8" fmla="*/ 0 w 3454400"/>
              <a:gd name="connsiteY8"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3454400" h="4724400">
                <a:moveTo>
                  <a:pt x="0" y="203200"/>
                </a:moveTo>
                <a:cubicBezTo>
                  <a:pt x="0" y="90976"/>
                  <a:pt x="90976" y="0"/>
                  <a:pt x="203200" y="0"/>
                </a:cubicBezTo>
                <a:lnTo>
                  <a:pt x="3251200" y="0"/>
                </a:lnTo>
                <a:cubicBezTo>
                  <a:pt x="3363424" y="0"/>
                  <a:pt x="3454400" y="90976"/>
                  <a:pt x="3454400" y="203200"/>
                </a:cubicBezTo>
                <a:lnTo>
                  <a:pt x="3454400" y="4521200"/>
                </a:lnTo>
                <a:cubicBezTo>
                  <a:pt x="3454400" y="4633424"/>
                  <a:pt x="3363424" y="4724400"/>
                  <a:pt x="3251200" y="4724400"/>
                </a:cubicBezTo>
                <a:lnTo>
                  <a:pt x="203200" y="4724400"/>
                </a:lnTo>
                <a:cubicBezTo>
                  <a:pt x="90976" y="4724400"/>
                  <a:pt x="0" y="4633424"/>
                  <a:pt x="0" y="45212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3" name="装饰  2"/>
          <p:cNvSpPr>
            <a:spLocks noGrp="1"/>
          </p:cNvSpPr>
          <p:nvPr>
            <p:ph type="body" idx="16400" hasCustomPrompt="1"/>
            <p:custDataLst>
              <p:tags r:id="rId17"/>
            </p:custDataLst>
          </p:nvPr>
        </p:nvSpPr>
        <p:spPr>
          <a:xfrm>
            <a:off x="9093200" y="2209800"/>
            <a:ext cx="1524000" cy="1524000"/>
          </a:xfrm>
          <a:custGeom>
            <a:avLst/>
            <a:gdLst>
              <a:gd name="connisteX0" fmla="*/ 0 w 1524000"/>
              <a:gd name="connsiteY0" fmla="*/ 762000 h 1524000"/>
              <a:gd name="connisteX1" fmla="*/ 762000 w 1524000"/>
              <a:gd name="connsiteY1" fmla="*/ 0 h 1524000"/>
              <a:gd name="connisteX2" fmla="*/ 762000 w 1524000"/>
              <a:gd name="connsiteY2" fmla="*/ 0 h 1524000"/>
              <a:gd name="connisteX3" fmla="*/ 1524000 w 1524000"/>
              <a:gd name="connsiteY3" fmla="*/ 762000 h 1524000"/>
              <a:gd name="connisteX4" fmla="*/ 1524000 w 1524000"/>
              <a:gd name="connsiteY4" fmla="*/ 762000 h 1524000"/>
              <a:gd name="connisteX5" fmla="*/ 762000 w 1524000"/>
              <a:gd name="connsiteY5" fmla="*/ 1524000 h 1524000"/>
              <a:gd name="connisteX6" fmla="*/ 762000 w 1524000"/>
              <a:gd name="connsiteY6" fmla="*/ 1524000 h 1524000"/>
              <a:gd name="connisteX7" fmla="*/ 0 w 1524000"/>
              <a:gd name="connsiteY7" fmla="*/ 762000 h 1524000"/>
              <a:gd name="connisteX8" fmla="*/ 0 w 1524000"/>
              <a:gd name="connsiteY8" fmla="*/ 762000 h 1524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524000" h="1524000">
                <a:moveTo>
                  <a:pt x="0" y="762000"/>
                </a:moveTo>
                <a:cubicBezTo>
                  <a:pt x="0" y="341159"/>
                  <a:pt x="341159" y="0"/>
                  <a:pt x="762000" y="0"/>
                </a:cubicBezTo>
                <a:lnTo>
                  <a:pt x="762000" y="0"/>
                </a:lnTo>
                <a:cubicBezTo>
                  <a:pt x="1182841" y="0"/>
                  <a:pt x="1524000" y="341159"/>
                  <a:pt x="1524000" y="762000"/>
                </a:cubicBezTo>
                <a:lnTo>
                  <a:pt x="1524000" y="762000"/>
                </a:lnTo>
                <a:cubicBezTo>
                  <a:pt x="1524000" y="1182841"/>
                  <a:pt x="1182841" y="1524000"/>
                  <a:pt x="762000" y="1524000"/>
                </a:cubicBezTo>
                <a:lnTo>
                  <a:pt x="762000" y="1524000"/>
                </a:lnTo>
                <a:cubicBezTo>
                  <a:pt x="341159" y="1524000"/>
                  <a:pt x="0" y="1182841"/>
                  <a:pt x="0" y="762000"/>
                </a:cubicBezTo>
                <a:lnTo>
                  <a:pt x="0" y="7620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4" name="图片占位符 23"/>
          <p:cNvSpPr>
            <a:spLocks noGrp="1"/>
          </p:cNvSpPr>
          <p:nvPr>
            <p:ph type="pic" idx="16398" hasCustomPrompt="1"/>
            <p:custDataLst>
              <p:tags r:id="rId18"/>
            </p:custDataLst>
          </p:nvPr>
        </p:nvSpPr>
        <p:spPr>
          <a:xfrm>
            <a:off x="9448800" y="2565400"/>
            <a:ext cx="812800" cy="81280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25" name="文本占位符 24"/>
          <p:cNvSpPr>
            <a:spLocks noGrp="1"/>
          </p:cNvSpPr>
          <p:nvPr>
            <p:ph type="body" idx="16390" hasCustomPrompt="1"/>
            <p:custDataLst>
              <p:tags r:id="rId19"/>
            </p:custDataLst>
          </p:nvPr>
        </p:nvSpPr>
        <p:spPr>
          <a:xfrm>
            <a:off x="8534400" y="4089400"/>
            <a:ext cx="2641600" cy="406400"/>
          </a:xfrm>
          <a:noFill/>
        </p:spPr>
        <p:txBody>
          <a:bodyPr lIns="0" tIns="0" rIns="0" bIns="0" anchor="t">
            <a:normAutofit/>
          </a:bodyPr>
          <a:lstStyle>
            <a:lvl1pPr marL="0" indent="0" algn="ctr">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26" name="文本占位符 25"/>
          <p:cNvSpPr>
            <a:spLocks noGrp="1"/>
          </p:cNvSpPr>
          <p:nvPr>
            <p:ph type="body" idx="16391" hasCustomPrompt="1"/>
            <p:custDataLst>
              <p:tags r:id="rId20"/>
            </p:custDataLst>
          </p:nvPr>
        </p:nvSpPr>
        <p:spPr>
          <a:xfrm>
            <a:off x="8534400" y="4648200"/>
            <a:ext cx="2641600" cy="914400"/>
          </a:xfrm>
          <a:noFill/>
        </p:spPr>
        <p:txBody>
          <a:bodyPr lIns="0" tIns="0" rIns="0" bIns="0" anchor="t">
            <a:normAutofit/>
          </a:bodyPr>
          <a:lstStyle>
            <a:lvl1pPr marL="0" indent="0" algn="ctr">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正文页-62_9">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lstStyle/>
          <a:p>
            <a:endParaRPr lang="zh-CN" altLang="en-US"/>
          </a:p>
        </p:txBody>
      </p:sp>
      <p:sp>
        <p:nvSpPr>
          <p:cNvPr id="10" name="灯片编号占位符 9"/>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3429000" cy="12192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t>单击此处添加标题</a:t>
            </a:r>
          </a:p>
        </p:txBody>
      </p:sp>
      <p:sp>
        <p:nvSpPr>
          <p:cNvPr id="12" name="内容占位符 11"/>
          <p:cNvSpPr>
            <a:spLocks noGrp="1"/>
          </p:cNvSpPr>
          <p:nvPr>
            <p:ph idx="16390" hasCustomPrompt="1"/>
            <p:custDataLst>
              <p:tags r:id="rId6"/>
            </p:custDataLst>
          </p:nvPr>
        </p:nvSpPr>
        <p:spPr>
          <a:xfrm>
            <a:off x="609600" y="2489200"/>
            <a:ext cx="10972800" cy="3759200"/>
          </a:xfrm>
          <a:custGeom>
            <a:avLst/>
            <a:gdLst>
              <a:gd name="connisteX0" fmla="*/ 0 w 10972800"/>
              <a:gd name="connsiteY0" fmla="*/ 203200 h 3759200"/>
              <a:gd name="connisteX1" fmla="*/ 203200 w 10972800"/>
              <a:gd name="connsiteY1" fmla="*/ 0 h 3759200"/>
              <a:gd name="connisteX2" fmla="*/ 10769600 w 10972800"/>
              <a:gd name="connsiteY2" fmla="*/ 0 h 3759200"/>
              <a:gd name="connisteX3" fmla="*/ 10972800 w 10972800"/>
              <a:gd name="connsiteY3" fmla="*/ 203200 h 3759200"/>
              <a:gd name="connisteX4" fmla="*/ 10972800 w 10972800"/>
              <a:gd name="connsiteY4" fmla="*/ 3556000 h 3759200"/>
              <a:gd name="connisteX5" fmla="*/ 10769600 w 10972800"/>
              <a:gd name="connsiteY5" fmla="*/ 3759200 h 3759200"/>
              <a:gd name="connisteX6" fmla="*/ 203200 w 10972800"/>
              <a:gd name="connsiteY6" fmla="*/ 3759200 h 3759200"/>
              <a:gd name="connisteX7" fmla="*/ 0 w 10972800"/>
              <a:gd name="connsiteY7" fmla="*/ 3556000 h 3759200"/>
              <a:gd name="connisteX8" fmla="*/ 0 w 10972800"/>
              <a:gd name="connsiteY8" fmla="*/ 203200 h 3759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0972800" h="3759200">
                <a:moveTo>
                  <a:pt x="0" y="203200"/>
                </a:moveTo>
                <a:cubicBezTo>
                  <a:pt x="0" y="90976"/>
                  <a:pt x="90976" y="0"/>
                  <a:pt x="203200" y="0"/>
                </a:cubicBezTo>
                <a:lnTo>
                  <a:pt x="10769600" y="0"/>
                </a:lnTo>
                <a:cubicBezTo>
                  <a:pt x="10881824" y="0"/>
                  <a:pt x="10972800" y="90976"/>
                  <a:pt x="10972800" y="203200"/>
                </a:cubicBezTo>
                <a:lnTo>
                  <a:pt x="10972800" y="3556000"/>
                </a:lnTo>
                <a:cubicBezTo>
                  <a:pt x="10972800" y="3668224"/>
                  <a:pt x="10881824" y="3759200"/>
                  <a:pt x="10769600" y="3759200"/>
                </a:cubicBezTo>
                <a:lnTo>
                  <a:pt x="203200" y="3759200"/>
                </a:lnTo>
                <a:cubicBezTo>
                  <a:pt x="90976" y="3759200"/>
                  <a:pt x="0" y="3668224"/>
                  <a:pt x="0" y="3556000"/>
                </a:cubicBezTo>
                <a:lnTo>
                  <a:pt x="0" y="203200"/>
                </a:lnTo>
                <a:close/>
              </a:path>
            </a:pathLst>
          </a:custGeom>
          <a:solidFill>
            <a:srgbClr val="DDDDDD"/>
          </a:solidFill>
          <a:ln>
            <a:noFill/>
          </a:ln>
        </p:spPr>
        <p:txBody>
          <a:bodyPr>
            <a:normAutofit/>
          </a:bodyPr>
          <a:lstStyle>
            <a:lvl1pPr marL="0" indent="0">
              <a:buNone/>
              <a:defRPr/>
            </a:lvl1pPr>
            <a:lvl2pPr>
              <a:buNone/>
              <a:defRPr/>
            </a:lvl2pPr>
            <a:lvl3pPr>
              <a:buNone/>
              <a:defRPr/>
            </a:lvl3pPr>
            <a:lvl4pPr>
              <a:buNone/>
              <a:defRPr/>
            </a:lvl4pPr>
            <a:lvl5pPr>
              <a:buNone/>
              <a:defRPr/>
            </a:lvl5pPr>
          </a:lstStyle>
          <a:p>
            <a:r>
              <a:rPr lang="zh-CN" altLang="en-US" smtClean="0"/>
              <a:t> </a:t>
            </a:r>
            <a:endParaRPr lang="zh-CN" altLang="en-US" smtClean="0"/>
          </a:p>
        </p:txBody>
      </p:sp>
      <p:sp>
        <p:nvSpPr>
          <p:cNvPr id="13" name="装饰  2"/>
          <p:cNvSpPr>
            <a:spLocks noGrp="1"/>
          </p:cNvSpPr>
          <p:nvPr>
            <p:ph type="body" idx="16391" hasCustomPrompt="1"/>
            <p:custDataLst>
              <p:tags r:id="rId7"/>
            </p:custDataLst>
          </p:nvPr>
        </p:nvSpPr>
        <p:spPr>
          <a:xfrm>
            <a:off x="4648200" y="609600"/>
            <a:ext cx="50800" cy="1422400"/>
          </a:xfrm>
          <a:custGeom>
            <a:avLst/>
            <a:gdLst>
              <a:gd name="connisteX0" fmla="*/ 0 w 50800"/>
              <a:gd name="connsiteY0" fmla="*/ 25400 h 1422400"/>
              <a:gd name="connisteX1" fmla="*/ 25400 w 50800"/>
              <a:gd name="connsiteY1" fmla="*/ 0 h 1422400"/>
              <a:gd name="connisteX2" fmla="*/ 25400 w 50800"/>
              <a:gd name="connsiteY2" fmla="*/ 0 h 1422400"/>
              <a:gd name="connisteX3" fmla="*/ 50800 w 50800"/>
              <a:gd name="connsiteY3" fmla="*/ 25400 h 1422400"/>
              <a:gd name="connisteX4" fmla="*/ 50800 w 50800"/>
              <a:gd name="connsiteY4" fmla="*/ 1397000 h 1422400"/>
              <a:gd name="connisteX5" fmla="*/ 25400 w 50800"/>
              <a:gd name="connsiteY5" fmla="*/ 1422400 h 1422400"/>
              <a:gd name="connisteX6" fmla="*/ 25400 w 50800"/>
              <a:gd name="connsiteY6" fmla="*/ 1422400 h 1422400"/>
              <a:gd name="connisteX7" fmla="*/ 0 w 50800"/>
              <a:gd name="connsiteY7" fmla="*/ 1397000 h 1422400"/>
              <a:gd name="connisteX8" fmla="*/ 0 w 50800"/>
              <a:gd name="connsiteY8" fmla="*/ 25400 h 1422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422400">
                <a:moveTo>
                  <a:pt x="0" y="25400"/>
                </a:moveTo>
                <a:cubicBezTo>
                  <a:pt x="0" y="11372"/>
                  <a:pt x="11372" y="0"/>
                  <a:pt x="25400" y="0"/>
                </a:cubicBezTo>
                <a:lnTo>
                  <a:pt x="25400" y="0"/>
                </a:lnTo>
                <a:cubicBezTo>
                  <a:pt x="39428" y="0"/>
                  <a:pt x="50800" y="11372"/>
                  <a:pt x="50800" y="25400"/>
                </a:cubicBezTo>
                <a:lnTo>
                  <a:pt x="50800" y="1397000"/>
                </a:lnTo>
                <a:cubicBezTo>
                  <a:pt x="50800" y="1411028"/>
                  <a:pt x="39428" y="1422400"/>
                  <a:pt x="25400" y="1422400"/>
                </a:cubicBezTo>
                <a:lnTo>
                  <a:pt x="25400" y="1422400"/>
                </a:lnTo>
                <a:cubicBezTo>
                  <a:pt x="11372" y="1422400"/>
                  <a:pt x="0" y="1411028"/>
                  <a:pt x="0" y="1397000"/>
                </a:cubicBezTo>
                <a:lnTo>
                  <a:pt x="0" y="254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r>
              <a:rPr lang="zh-CN" altLang="en-US" smtClean="0"/>
              <a:t> </a:t>
            </a:r>
            <a:endParaRPr lang="zh-CN" altLang="en-US" smtClean="0"/>
          </a:p>
        </p:txBody>
      </p:sp>
      <p:sp>
        <p:nvSpPr>
          <p:cNvPr id="14" name="文本占位符 13"/>
          <p:cNvSpPr>
            <a:spLocks noGrp="1"/>
          </p:cNvSpPr>
          <p:nvPr>
            <p:ph type="body" idx="16386" hasCustomPrompt="1"/>
            <p:custDataLst>
              <p:tags r:id="rId8"/>
            </p:custDataLst>
          </p:nvPr>
        </p:nvSpPr>
        <p:spPr>
          <a:xfrm>
            <a:off x="4800600" y="609600"/>
            <a:ext cx="30099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15" name="文本占位符 14"/>
          <p:cNvSpPr>
            <a:spLocks noGrp="1"/>
          </p:cNvSpPr>
          <p:nvPr>
            <p:ph type="body" idx="16387" hasCustomPrompt="1"/>
            <p:custDataLst>
              <p:tags r:id="rId9"/>
            </p:custDataLst>
          </p:nvPr>
        </p:nvSpPr>
        <p:spPr>
          <a:xfrm>
            <a:off x="4800600" y="1117600"/>
            <a:ext cx="30099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6" name="装饰  5"/>
          <p:cNvSpPr>
            <a:spLocks noGrp="1"/>
          </p:cNvSpPr>
          <p:nvPr>
            <p:ph type="body" idx="16392" hasCustomPrompt="1"/>
            <p:custDataLst>
              <p:tags r:id="rId10"/>
            </p:custDataLst>
          </p:nvPr>
        </p:nvSpPr>
        <p:spPr>
          <a:xfrm>
            <a:off x="8420100" y="609600"/>
            <a:ext cx="50800" cy="1422400"/>
          </a:xfrm>
          <a:custGeom>
            <a:avLst/>
            <a:gdLst>
              <a:gd name="connisteX0" fmla="*/ 0 w 50800"/>
              <a:gd name="connsiteY0" fmla="*/ 25400 h 1422400"/>
              <a:gd name="connisteX1" fmla="*/ 25400 w 50800"/>
              <a:gd name="connsiteY1" fmla="*/ 0 h 1422400"/>
              <a:gd name="connisteX2" fmla="*/ 25400 w 50800"/>
              <a:gd name="connsiteY2" fmla="*/ 0 h 1422400"/>
              <a:gd name="connisteX3" fmla="*/ 50800 w 50800"/>
              <a:gd name="connsiteY3" fmla="*/ 25400 h 1422400"/>
              <a:gd name="connisteX4" fmla="*/ 50800 w 50800"/>
              <a:gd name="connsiteY4" fmla="*/ 1397000 h 1422400"/>
              <a:gd name="connisteX5" fmla="*/ 25400 w 50800"/>
              <a:gd name="connsiteY5" fmla="*/ 1422400 h 1422400"/>
              <a:gd name="connisteX6" fmla="*/ 25400 w 50800"/>
              <a:gd name="connsiteY6" fmla="*/ 1422400 h 1422400"/>
              <a:gd name="connisteX7" fmla="*/ 0 w 50800"/>
              <a:gd name="connsiteY7" fmla="*/ 1397000 h 1422400"/>
              <a:gd name="connisteX8" fmla="*/ 0 w 50800"/>
              <a:gd name="connsiteY8" fmla="*/ 25400 h 1422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422400">
                <a:moveTo>
                  <a:pt x="0" y="25400"/>
                </a:moveTo>
                <a:cubicBezTo>
                  <a:pt x="0" y="11372"/>
                  <a:pt x="11372" y="0"/>
                  <a:pt x="25400" y="0"/>
                </a:cubicBezTo>
                <a:lnTo>
                  <a:pt x="25400" y="0"/>
                </a:lnTo>
                <a:cubicBezTo>
                  <a:pt x="39428" y="0"/>
                  <a:pt x="50800" y="11372"/>
                  <a:pt x="50800" y="25400"/>
                </a:cubicBezTo>
                <a:lnTo>
                  <a:pt x="50800" y="1397000"/>
                </a:lnTo>
                <a:cubicBezTo>
                  <a:pt x="50800" y="1411028"/>
                  <a:pt x="39428" y="1422400"/>
                  <a:pt x="25400" y="1422400"/>
                </a:cubicBezTo>
                <a:lnTo>
                  <a:pt x="25400" y="1422400"/>
                </a:lnTo>
                <a:cubicBezTo>
                  <a:pt x="11372" y="1422400"/>
                  <a:pt x="0" y="1411028"/>
                  <a:pt x="0" y="1397000"/>
                </a:cubicBezTo>
                <a:lnTo>
                  <a:pt x="0" y="254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r>
              <a:rPr lang="zh-CN" altLang="en-US" smtClean="0"/>
              <a:t> </a:t>
            </a:r>
            <a:endParaRPr lang="zh-CN" altLang="en-US" smtClean="0"/>
          </a:p>
        </p:txBody>
      </p:sp>
      <p:sp>
        <p:nvSpPr>
          <p:cNvPr id="17" name="文本占位符 16"/>
          <p:cNvSpPr>
            <a:spLocks noGrp="1"/>
          </p:cNvSpPr>
          <p:nvPr>
            <p:ph type="body" idx="16388" hasCustomPrompt="1"/>
            <p:custDataLst>
              <p:tags r:id="rId11"/>
            </p:custDataLst>
          </p:nvPr>
        </p:nvSpPr>
        <p:spPr>
          <a:xfrm>
            <a:off x="8572500" y="609600"/>
            <a:ext cx="30099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18" name="文本占位符 17"/>
          <p:cNvSpPr>
            <a:spLocks noGrp="1"/>
          </p:cNvSpPr>
          <p:nvPr>
            <p:ph type="body" idx="16389" hasCustomPrompt="1"/>
            <p:custDataLst>
              <p:tags r:id="rId12"/>
            </p:custDataLst>
          </p:nvPr>
        </p:nvSpPr>
        <p:spPr>
          <a:xfrm>
            <a:off x="8572500" y="1117600"/>
            <a:ext cx="30099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正文页-10009_24">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lstStyle/>
          <a:p>
            <a:endParaRPr lang="zh-CN" altLang="en-US"/>
          </a:p>
        </p:txBody>
      </p:sp>
      <p:sp>
        <p:nvSpPr>
          <p:cNvPr id="10" name="灯片编号占位符 9"/>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12" name="内容占位符 11"/>
          <p:cNvSpPr>
            <a:spLocks noGrp="1"/>
          </p:cNvSpPr>
          <p:nvPr>
            <p:ph idx="16394" hasCustomPrompt="1"/>
            <p:custDataLst>
              <p:tags r:id="rId6"/>
            </p:custDataLst>
          </p:nvPr>
        </p:nvSpPr>
        <p:spPr>
          <a:xfrm>
            <a:off x="609600" y="1524000"/>
            <a:ext cx="2514600" cy="2032000"/>
          </a:xfrm>
          <a:custGeom>
            <a:avLst/>
            <a:gdLst>
              <a:gd name="connisteX0" fmla="*/ 0 w 2514600"/>
              <a:gd name="connsiteY0" fmla="*/ 203200 h 2032000"/>
              <a:gd name="connisteX1" fmla="*/ 203200 w 2514600"/>
              <a:gd name="connsiteY1" fmla="*/ 0 h 2032000"/>
              <a:gd name="connisteX2" fmla="*/ 2311400 w 2514600"/>
              <a:gd name="connsiteY2" fmla="*/ 0 h 2032000"/>
              <a:gd name="connisteX3" fmla="*/ 2514600 w 2514600"/>
              <a:gd name="connsiteY3" fmla="*/ 203200 h 2032000"/>
              <a:gd name="connisteX4" fmla="*/ 2514600 w 2514600"/>
              <a:gd name="connsiteY4" fmla="*/ 1828800 h 2032000"/>
              <a:gd name="connisteX5" fmla="*/ 2311400 w 2514600"/>
              <a:gd name="connsiteY5" fmla="*/ 2032000 h 2032000"/>
              <a:gd name="connisteX6" fmla="*/ 203200 w 2514600"/>
              <a:gd name="connsiteY6" fmla="*/ 2032000 h 2032000"/>
              <a:gd name="connisteX7" fmla="*/ 0 w 2514600"/>
              <a:gd name="connsiteY7" fmla="*/ 1828800 h 2032000"/>
              <a:gd name="connisteX8" fmla="*/ 0 w 2514600"/>
              <a:gd name="connsiteY8" fmla="*/ 20320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14600" h="2032000">
                <a:moveTo>
                  <a:pt x="0" y="203200"/>
                </a:moveTo>
                <a:cubicBezTo>
                  <a:pt x="0" y="90976"/>
                  <a:pt x="90976" y="0"/>
                  <a:pt x="203200" y="0"/>
                </a:cubicBezTo>
                <a:lnTo>
                  <a:pt x="2311400" y="0"/>
                </a:lnTo>
                <a:cubicBezTo>
                  <a:pt x="2423624" y="0"/>
                  <a:pt x="2514600" y="90976"/>
                  <a:pt x="2514600" y="203200"/>
                </a:cubicBezTo>
                <a:lnTo>
                  <a:pt x="2514600" y="1828800"/>
                </a:lnTo>
                <a:cubicBezTo>
                  <a:pt x="2514600" y="1941024"/>
                  <a:pt x="2423624" y="2032000"/>
                  <a:pt x="2311400" y="2032000"/>
                </a:cubicBezTo>
                <a:lnTo>
                  <a:pt x="203200" y="2032000"/>
                </a:lnTo>
                <a:cubicBezTo>
                  <a:pt x="90976" y="2032000"/>
                  <a:pt x="0" y="1941024"/>
                  <a:pt x="0" y="18288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marL="0" indent="0">
              <a:buNone/>
              <a:defRPr/>
            </a:lvl5pPr>
          </a:lstStyle>
          <a:p>
            <a:pPr lvl="4"/>
            <a:r>
              <a:rPr lang="zh-CN" altLang="en-US" smtClean="0"/>
              <a:t> </a:t>
            </a:r>
            <a:endParaRPr lang="zh-CN" altLang="en-US" smtClean="0"/>
          </a:p>
        </p:txBody>
      </p:sp>
      <p:sp>
        <p:nvSpPr>
          <p:cNvPr id="13" name="文本占位符 12"/>
          <p:cNvSpPr>
            <a:spLocks noGrp="1"/>
          </p:cNvSpPr>
          <p:nvPr>
            <p:ph type="body" idx="16386" hasCustomPrompt="1"/>
            <p:custDataLst>
              <p:tags r:id="rId7"/>
            </p:custDataLst>
          </p:nvPr>
        </p:nvSpPr>
        <p:spPr>
          <a:xfrm>
            <a:off x="609600" y="3860800"/>
            <a:ext cx="2514600" cy="406400"/>
          </a:xfrm>
          <a:noFill/>
        </p:spPr>
        <p:txBody>
          <a:bodyPr lIns="0" tIns="0" rIns="0" bIns="0" anchor="t">
            <a:normAutofit/>
          </a:bodyPr>
          <a:lstStyle>
            <a:lvl1pPr marL="0" indent="0" algn="l">
              <a:lnSpc>
                <a:spcPct val="111000"/>
              </a:lnSpc>
              <a:buNone/>
              <a:defRPr sz="2400" b="0" spc="0">
                <a:solidFill>
                  <a:schemeClr val="tx1"/>
                </a:solidFill>
              </a:defRPr>
            </a:lvl1pPr>
            <a:lvl5pPr marL="0" indent="0" algn="l">
              <a:lnSpc>
                <a:spcPct val="111000"/>
              </a:lnSpc>
              <a:spcBef>
                <a:spcPct val="0"/>
              </a:spcBef>
              <a:spcAft>
                <a:spcPct val="0"/>
              </a:spcAft>
              <a:buNone/>
              <a:defRPr/>
            </a:lvl5pPr>
          </a:lstStyle>
          <a:p>
            <a:pPr lvl="0"/>
            <a:r>
              <a:rPr lang="zh-CN" altLang="en-US" smtClean="0"/>
              <a:t>项标题</a:t>
            </a:r>
            <a:endParaRPr lang="zh-CN" altLang="en-US" smtClean="0"/>
          </a:p>
        </p:txBody>
      </p:sp>
      <p:sp>
        <p:nvSpPr>
          <p:cNvPr id="14" name="文本占位符 13"/>
          <p:cNvSpPr>
            <a:spLocks noGrp="1"/>
          </p:cNvSpPr>
          <p:nvPr>
            <p:ph type="body" idx="16387" hasCustomPrompt="1"/>
            <p:custDataLst>
              <p:tags r:id="rId8"/>
            </p:custDataLst>
          </p:nvPr>
        </p:nvSpPr>
        <p:spPr>
          <a:xfrm>
            <a:off x="609600" y="4419600"/>
            <a:ext cx="2514600" cy="1828800"/>
          </a:xfrm>
          <a:noFill/>
        </p:spPr>
        <p:txBody>
          <a:bodyPr lIns="0" tIns="0" rIns="0" bIns="0" anchor="t">
            <a:normAutofit/>
          </a:bodyPr>
          <a:lstStyle>
            <a:lvl1pPr marL="0" indent="0" algn="l">
              <a:lnSpc>
                <a:spcPct val="125000"/>
              </a:lnSpc>
              <a:buNone/>
              <a:defRPr sz="1600" b="0" spc="0">
                <a:solidFill>
                  <a:schemeClr val="tx1"/>
                </a:solidFill>
              </a:defRPr>
            </a:lvl1pPr>
            <a:lvl5pPr marL="0" indent="0" algn="l">
              <a:lnSpc>
                <a:spcPct val="125000"/>
              </a:lnSpc>
              <a:spcBef>
                <a:spcPct val="0"/>
              </a:spcBef>
              <a:spcAft>
                <a:spcPct val="0"/>
              </a:spcAft>
              <a:buNone/>
              <a:defRPr/>
            </a:lvl5pPr>
          </a:lstStyle>
          <a:p>
            <a:pPr lvl="0"/>
            <a:r>
              <a:rPr lang="zh-CN" altLang="en-US" smtClean="0"/>
              <a:t>单击此处添加项正文</a:t>
            </a:r>
            <a:endParaRPr lang="zh-CN" altLang="en-US" smtClean="0"/>
          </a:p>
        </p:txBody>
      </p:sp>
      <p:sp>
        <p:nvSpPr>
          <p:cNvPr id="15" name="内容占位符 14"/>
          <p:cNvSpPr>
            <a:spLocks noGrp="1"/>
          </p:cNvSpPr>
          <p:nvPr>
            <p:ph idx="16395" hasCustomPrompt="1"/>
            <p:custDataLst>
              <p:tags r:id="rId9"/>
            </p:custDataLst>
          </p:nvPr>
        </p:nvSpPr>
        <p:spPr>
          <a:xfrm>
            <a:off x="3429000" y="1524000"/>
            <a:ext cx="2514600" cy="2032000"/>
          </a:xfrm>
          <a:custGeom>
            <a:avLst/>
            <a:gdLst>
              <a:gd name="connisteX0" fmla="*/ 0 w 2514600"/>
              <a:gd name="connsiteY0" fmla="*/ 203200 h 2032000"/>
              <a:gd name="connisteX1" fmla="*/ 203200 w 2514600"/>
              <a:gd name="connsiteY1" fmla="*/ 0 h 2032000"/>
              <a:gd name="connisteX2" fmla="*/ 2311400 w 2514600"/>
              <a:gd name="connsiteY2" fmla="*/ 0 h 2032000"/>
              <a:gd name="connisteX3" fmla="*/ 2514600 w 2514600"/>
              <a:gd name="connsiteY3" fmla="*/ 203200 h 2032000"/>
              <a:gd name="connisteX4" fmla="*/ 2514600 w 2514600"/>
              <a:gd name="connsiteY4" fmla="*/ 1828800 h 2032000"/>
              <a:gd name="connisteX5" fmla="*/ 2311400 w 2514600"/>
              <a:gd name="connsiteY5" fmla="*/ 2032000 h 2032000"/>
              <a:gd name="connisteX6" fmla="*/ 203200 w 2514600"/>
              <a:gd name="connsiteY6" fmla="*/ 2032000 h 2032000"/>
              <a:gd name="connisteX7" fmla="*/ 0 w 2514600"/>
              <a:gd name="connsiteY7" fmla="*/ 1828800 h 2032000"/>
              <a:gd name="connisteX8" fmla="*/ 0 w 2514600"/>
              <a:gd name="connsiteY8" fmla="*/ 20320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14600" h="2032000">
                <a:moveTo>
                  <a:pt x="0" y="203200"/>
                </a:moveTo>
                <a:cubicBezTo>
                  <a:pt x="0" y="90976"/>
                  <a:pt x="90976" y="0"/>
                  <a:pt x="203200" y="0"/>
                </a:cubicBezTo>
                <a:lnTo>
                  <a:pt x="2311400" y="0"/>
                </a:lnTo>
                <a:cubicBezTo>
                  <a:pt x="2423624" y="0"/>
                  <a:pt x="2514600" y="90976"/>
                  <a:pt x="2514600" y="203200"/>
                </a:cubicBezTo>
                <a:lnTo>
                  <a:pt x="2514600" y="1828800"/>
                </a:lnTo>
                <a:cubicBezTo>
                  <a:pt x="2514600" y="1941024"/>
                  <a:pt x="2423624" y="2032000"/>
                  <a:pt x="2311400" y="2032000"/>
                </a:cubicBezTo>
                <a:lnTo>
                  <a:pt x="203200" y="2032000"/>
                </a:lnTo>
                <a:cubicBezTo>
                  <a:pt x="90976" y="2032000"/>
                  <a:pt x="0" y="1941024"/>
                  <a:pt x="0" y="18288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marL="0" indent="0">
              <a:buNone/>
              <a:defRPr/>
            </a:lvl5pPr>
          </a:lstStyle>
          <a:p>
            <a:pPr lvl="4"/>
            <a:r>
              <a:rPr lang="zh-CN" altLang="en-US" smtClean="0"/>
              <a:t> </a:t>
            </a:r>
            <a:endParaRPr lang="zh-CN" altLang="en-US" smtClean="0"/>
          </a:p>
        </p:txBody>
      </p:sp>
      <p:sp>
        <p:nvSpPr>
          <p:cNvPr id="16" name="文本占位符 15"/>
          <p:cNvSpPr>
            <a:spLocks noGrp="1"/>
          </p:cNvSpPr>
          <p:nvPr>
            <p:ph type="body" idx="16388" hasCustomPrompt="1"/>
            <p:custDataLst>
              <p:tags r:id="rId10"/>
            </p:custDataLst>
          </p:nvPr>
        </p:nvSpPr>
        <p:spPr>
          <a:xfrm>
            <a:off x="3429000" y="3860800"/>
            <a:ext cx="2514600" cy="406400"/>
          </a:xfrm>
          <a:noFill/>
        </p:spPr>
        <p:txBody>
          <a:bodyPr lIns="0" tIns="0" rIns="0" bIns="0" anchor="t">
            <a:normAutofit/>
          </a:bodyPr>
          <a:lstStyle>
            <a:lvl1pPr marL="0" indent="0" algn="l">
              <a:lnSpc>
                <a:spcPct val="111000"/>
              </a:lnSpc>
              <a:buNone/>
              <a:defRPr sz="2400" b="0" spc="0">
                <a:solidFill>
                  <a:schemeClr val="tx1"/>
                </a:solidFill>
              </a:defRPr>
            </a:lvl1pPr>
            <a:lvl5pPr marL="0" indent="0" algn="l">
              <a:lnSpc>
                <a:spcPct val="111000"/>
              </a:lnSpc>
              <a:spcBef>
                <a:spcPct val="0"/>
              </a:spcBef>
              <a:spcAft>
                <a:spcPct val="0"/>
              </a:spcAft>
              <a:buNone/>
              <a:defRPr/>
            </a:lvl5pPr>
          </a:lstStyle>
          <a:p>
            <a:pPr lvl="0"/>
            <a:r>
              <a:rPr lang="zh-CN" altLang="en-US" smtClean="0"/>
              <a:t>项标题</a:t>
            </a:r>
            <a:endParaRPr lang="zh-CN" altLang="en-US" smtClean="0"/>
          </a:p>
        </p:txBody>
      </p:sp>
      <p:sp>
        <p:nvSpPr>
          <p:cNvPr id="17" name="文本占位符 16"/>
          <p:cNvSpPr>
            <a:spLocks noGrp="1"/>
          </p:cNvSpPr>
          <p:nvPr>
            <p:ph type="body" idx="16389" hasCustomPrompt="1"/>
            <p:custDataLst>
              <p:tags r:id="rId11"/>
            </p:custDataLst>
          </p:nvPr>
        </p:nvSpPr>
        <p:spPr>
          <a:xfrm>
            <a:off x="3429000" y="4419600"/>
            <a:ext cx="2514600" cy="1828800"/>
          </a:xfrm>
          <a:noFill/>
        </p:spPr>
        <p:txBody>
          <a:bodyPr lIns="0" tIns="0" rIns="0" bIns="0" anchor="t">
            <a:normAutofit/>
          </a:bodyPr>
          <a:lstStyle>
            <a:lvl1pPr marL="0" indent="0" algn="l">
              <a:lnSpc>
                <a:spcPct val="125000"/>
              </a:lnSpc>
              <a:buNone/>
              <a:defRPr sz="1600" b="0" spc="0">
                <a:solidFill>
                  <a:schemeClr val="tx1"/>
                </a:solidFill>
              </a:defRPr>
            </a:lvl1pPr>
            <a:lvl5pPr marL="0" indent="0" algn="l">
              <a:lnSpc>
                <a:spcPct val="125000"/>
              </a:lnSpc>
              <a:spcBef>
                <a:spcPct val="0"/>
              </a:spcBef>
              <a:spcAft>
                <a:spcPct val="0"/>
              </a:spcAft>
              <a:buNone/>
              <a:defRPr/>
            </a:lvl5pPr>
          </a:lstStyle>
          <a:p>
            <a:pPr lvl="0"/>
            <a:r>
              <a:rPr lang="zh-CN" altLang="en-US" smtClean="0"/>
              <a:t>单击此处添加项正文</a:t>
            </a:r>
            <a:endParaRPr lang="zh-CN" altLang="en-US" smtClean="0"/>
          </a:p>
        </p:txBody>
      </p:sp>
      <p:sp>
        <p:nvSpPr>
          <p:cNvPr id="18" name="内容占位符 17"/>
          <p:cNvSpPr>
            <a:spLocks noGrp="1"/>
          </p:cNvSpPr>
          <p:nvPr>
            <p:ph idx="16396" hasCustomPrompt="1"/>
            <p:custDataLst>
              <p:tags r:id="rId12"/>
            </p:custDataLst>
          </p:nvPr>
        </p:nvSpPr>
        <p:spPr>
          <a:xfrm>
            <a:off x="6248400" y="1524000"/>
            <a:ext cx="2514600" cy="2032000"/>
          </a:xfrm>
          <a:custGeom>
            <a:avLst/>
            <a:gdLst>
              <a:gd name="connisteX0" fmla="*/ 0 w 2514600"/>
              <a:gd name="connsiteY0" fmla="*/ 203200 h 2032000"/>
              <a:gd name="connisteX1" fmla="*/ 203200 w 2514600"/>
              <a:gd name="connsiteY1" fmla="*/ 0 h 2032000"/>
              <a:gd name="connisteX2" fmla="*/ 2311400 w 2514600"/>
              <a:gd name="connsiteY2" fmla="*/ 0 h 2032000"/>
              <a:gd name="connisteX3" fmla="*/ 2514600 w 2514600"/>
              <a:gd name="connsiteY3" fmla="*/ 203200 h 2032000"/>
              <a:gd name="connisteX4" fmla="*/ 2514600 w 2514600"/>
              <a:gd name="connsiteY4" fmla="*/ 1828800 h 2032000"/>
              <a:gd name="connisteX5" fmla="*/ 2311400 w 2514600"/>
              <a:gd name="connsiteY5" fmla="*/ 2032000 h 2032000"/>
              <a:gd name="connisteX6" fmla="*/ 203200 w 2514600"/>
              <a:gd name="connsiteY6" fmla="*/ 2032000 h 2032000"/>
              <a:gd name="connisteX7" fmla="*/ 0 w 2514600"/>
              <a:gd name="connsiteY7" fmla="*/ 1828800 h 2032000"/>
              <a:gd name="connisteX8" fmla="*/ 0 w 2514600"/>
              <a:gd name="connsiteY8" fmla="*/ 20320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14600" h="2032000">
                <a:moveTo>
                  <a:pt x="0" y="203200"/>
                </a:moveTo>
                <a:cubicBezTo>
                  <a:pt x="0" y="90976"/>
                  <a:pt x="90976" y="0"/>
                  <a:pt x="203200" y="0"/>
                </a:cubicBezTo>
                <a:lnTo>
                  <a:pt x="2311400" y="0"/>
                </a:lnTo>
                <a:cubicBezTo>
                  <a:pt x="2423624" y="0"/>
                  <a:pt x="2514600" y="90976"/>
                  <a:pt x="2514600" y="203200"/>
                </a:cubicBezTo>
                <a:lnTo>
                  <a:pt x="2514600" y="1828800"/>
                </a:lnTo>
                <a:cubicBezTo>
                  <a:pt x="2514600" y="1941024"/>
                  <a:pt x="2423624" y="2032000"/>
                  <a:pt x="2311400" y="2032000"/>
                </a:cubicBezTo>
                <a:lnTo>
                  <a:pt x="203200" y="2032000"/>
                </a:lnTo>
                <a:cubicBezTo>
                  <a:pt x="90976" y="2032000"/>
                  <a:pt x="0" y="1941024"/>
                  <a:pt x="0" y="18288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marL="0" indent="0">
              <a:buNone/>
              <a:defRPr/>
            </a:lvl5pPr>
          </a:lstStyle>
          <a:p>
            <a:pPr lvl="4"/>
            <a:r>
              <a:rPr lang="zh-CN" altLang="en-US" smtClean="0"/>
              <a:t> </a:t>
            </a:r>
            <a:endParaRPr lang="zh-CN" altLang="en-US" smtClean="0"/>
          </a:p>
        </p:txBody>
      </p:sp>
      <p:sp>
        <p:nvSpPr>
          <p:cNvPr id="19" name="文本占位符 18"/>
          <p:cNvSpPr>
            <a:spLocks noGrp="1"/>
          </p:cNvSpPr>
          <p:nvPr>
            <p:ph type="body" idx="16390" hasCustomPrompt="1"/>
            <p:custDataLst>
              <p:tags r:id="rId13"/>
            </p:custDataLst>
          </p:nvPr>
        </p:nvSpPr>
        <p:spPr>
          <a:xfrm>
            <a:off x="6248400" y="3860800"/>
            <a:ext cx="2514600" cy="406400"/>
          </a:xfrm>
          <a:noFill/>
        </p:spPr>
        <p:txBody>
          <a:bodyPr lIns="0" tIns="0" rIns="0" bIns="0" anchor="t">
            <a:normAutofit/>
          </a:bodyPr>
          <a:lstStyle>
            <a:lvl1pPr marL="0" indent="0" algn="l">
              <a:lnSpc>
                <a:spcPct val="111000"/>
              </a:lnSpc>
              <a:buNone/>
              <a:defRPr sz="2400" b="0" spc="0">
                <a:solidFill>
                  <a:schemeClr val="tx1"/>
                </a:solidFill>
              </a:defRPr>
            </a:lvl1pPr>
            <a:lvl5pPr marL="0" indent="0" algn="l">
              <a:lnSpc>
                <a:spcPct val="111000"/>
              </a:lnSpc>
              <a:spcBef>
                <a:spcPct val="0"/>
              </a:spcBef>
              <a:spcAft>
                <a:spcPct val="0"/>
              </a:spcAft>
              <a:buNone/>
              <a:defRPr/>
            </a:lvl5pPr>
          </a:lstStyle>
          <a:p>
            <a:pPr lvl="0"/>
            <a:r>
              <a:rPr lang="zh-CN" altLang="en-US" smtClean="0"/>
              <a:t>项标题</a:t>
            </a:r>
            <a:endParaRPr lang="zh-CN" altLang="en-US" smtClean="0"/>
          </a:p>
        </p:txBody>
      </p:sp>
      <p:sp>
        <p:nvSpPr>
          <p:cNvPr id="20" name="文本占位符 19"/>
          <p:cNvSpPr>
            <a:spLocks noGrp="1"/>
          </p:cNvSpPr>
          <p:nvPr>
            <p:ph type="body" idx="16391" hasCustomPrompt="1"/>
            <p:custDataLst>
              <p:tags r:id="rId14"/>
            </p:custDataLst>
          </p:nvPr>
        </p:nvSpPr>
        <p:spPr>
          <a:xfrm>
            <a:off x="6248400" y="4419600"/>
            <a:ext cx="2514600" cy="1828800"/>
          </a:xfrm>
          <a:noFill/>
        </p:spPr>
        <p:txBody>
          <a:bodyPr lIns="0" tIns="0" rIns="0" bIns="0" anchor="t">
            <a:normAutofit/>
          </a:bodyPr>
          <a:lstStyle>
            <a:lvl1pPr marL="0" indent="0" algn="l">
              <a:lnSpc>
                <a:spcPct val="125000"/>
              </a:lnSpc>
              <a:buNone/>
              <a:defRPr sz="1600" b="0" spc="0">
                <a:solidFill>
                  <a:schemeClr val="tx1"/>
                </a:solidFill>
              </a:defRPr>
            </a:lvl1pPr>
            <a:lvl5pPr marL="0" indent="0" algn="l">
              <a:lnSpc>
                <a:spcPct val="125000"/>
              </a:lnSpc>
              <a:spcBef>
                <a:spcPct val="0"/>
              </a:spcBef>
              <a:spcAft>
                <a:spcPct val="0"/>
              </a:spcAft>
              <a:buNone/>
              <a:defRPr/>
            </a:lvl5pPr>
          </a:lstStyle>
          <a:p>
            <a:pPr lvl="0"/>
            <a:r>
              <a:rPr lang="zh-CN" altLang="en-US" smtClean="0"/>
              <a:t>单击此处添加项正文</a:t>
            </a:r>
            <a:endParaRPr lang="zh-CN" altLang="en-US" smtClean="0"/>
          </a:p>
        </p:txBody>
      </p:sp>
      <p:sp>
        <p:nvSpPr>
          <p:cNvPr id="21" name="内容占位符 20"/>
          <p:cNvSpPr>
            <a:spLocks noGrp="1"/>
          </p:cNvSpPr>
          <p:nvPr>
            <p:ph idx="16397" hasCustomPrompt="1"/>
            <p:custDataLst>
              <p:tags r:id="rId15"/>
            </p:custDataLst>
          </p:nvPr>
        </p:nvSpPr>
        <p:spPr>
          <a:xfrm>
            <a:off x="9067800" y="1524000"/>
            <a:ext cx="2514600" cy="2032000"/>
          </a:xfrm>
          <a:custGeom>
            <a:avLst/>
            <a:gdLst>
              <a:gd name="connisteX0" fmla="*/ 0 w 2514600"/>
              <a:gd name="connsiteY0" fmla="*/ 203200 h 2032000"/>
              <a:gd name="connisteX1" fmla="*/ 203200 w 2514600"/>
              <a:gd name="connsiteY1" fmla="*/ 0 h 2032000"/>
              <a:gd name="connisteX2" fmla="*/ 2311400 w 2514600"/>
              <a:gd name="connsiteY2" fmla="*/ 0 h 2032000"/>
              <a:gd name="connisteX3" fmla="*/ 2514600 w 2514600"/>
              <a:gd name="connsiteY3" fmla="*/ 203200 h 2032000"/>
              <a:gd name="connisteX4" fmla="*/ 2514600 w 2514600"/>
              <a:gd name="connsiteY4" fmla="*/ 1828800 h 2032000"/>
              <a:gd name="connisteX5" fmla="*/ 2311400 w 2514600"/>
              <a:gd name="connsiteY5" fmla="*/ 2032000 h 2032000"/>
              <a:gd name="connisteX6" fmla="*/ 203200 w 2514600"/>
              <a:gd name="connsiteY6" fmla="*/ 2032000 h 2032000"/>
              <a:gd name="connisteX7" fmla="*/ 0 w 2514600"/>
              <a:gd name="connsiteY7" fmla="*/ 1828800 h 2032000"/>
              <a:gd name="connisteX8" fmla="*/ 0 w 2514600"/>
              <a:gd name="connsiteY8" fmla="*/ 20320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14600" h="2032000">
                <a:moveTo>
                  <a:pt x="0" y="203200"/>
                </a:moveTo>
                <a:cubicBezTo>
                  <a:pt x="0" y="90976"/>
                  <a:pt x="90976" y="0"/>
                  <a:pt x="203200" y="0"/>
                </a:cubicBezTo>
                <a:lnTo>
                  <a:pt x="2311400" y="0"/>
                </a:lnTo>
                <a:cubicBezTo>
                  <a:pt x="2423624" y="0"/>
                  <a:pt x="2514600" y="90976"/>
                  <a:pt x="2514600" y="203200"/>
                </a:cubicBezTo>
                <a:lnTo>
                  <a:pt x="2514600" y="1828800"/>
                </a:lnTo>
                <a:cubicBezTo>
                  <a:pt x="2514600" y="1941024"/>
                  <a:pt x="2423624" y="2032000"/>
                  <a:pt x="2311400" y="2032000"/>
                </a:cubicBezTo>
                <a:lnTo>
                  <a:pt x="203200" y="2032000"/>
                </a:lnTo>
                <a:cubicBezTo>
                  <a:pt x="90976" y="2032000"/>
                  <a:pt x="0" y="1941024"/>
                  <a:pt x="0" y="18288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marL="0" indent="0">
              <a:buNone/>
              <a:defRPr/>
            </a:lvl5pPr>
          </a:lstStyle>
          <a:p>
            <a:pPr lvl="4"/>
            <a:r>
              <a:rPr lang="zh-CN" altLang="en-US" smtClean="0"/>
              <a:t> </a:t>
            </a:r>
            <a:endParaRPr lang="zh-CN" altLang="en-US" smtClean="0"/>
          </a:p>
        </p:txBody>
      </p:sp>
      <p:sp>
        <p:nvSpPr>
          <p:cNvPr id="22" name="文本占位符 21"/>
          <p:cNvSpPr>
            <a:spLocks noGrp="1"/>
          </p:cNvSpPr>
          <p:nvPr>
            <p:ph type="body" idx="16392" hasCustomPrompt="1"/>
            <p:custDataLst>
              <p:tags r:id="rId16"/>
            </p:custDataLst>
          </p:nvPr>
        </p:nvSpPr>
        <p:spPr>
          <a:xfrm>
            <a:off x="9067800" y="3860800"/>
            <a:ext cx="2514600" cy="406400"/>
          </a:xfrm>
          <a:noFill/>
        </p:spPr>
        <p:txBody>
          <a:bodyPr lIns="0" tIns="0" rIns="0" bIns="0" anchor="t">
            <a:normAutofit/>
          </a:bodyPr>
          <a:lstStyle>
            <a:lvl1pPr marL="0" indent="0" algn="l">
              <a:lnSpc>
                <a:spcPct val="111000"/>
              </a:lnSpc>
              <a:buNone/>
              <a:defRPr sz="2400" b="0" spc="0">
                <a:solidFill>
                  <a:schemeClr val="tx1"/>
                </a:solidFill>
              </a:defRPr>
            </a:lvl1pPr>
            <a:lvl5pPr marL="0" indent="0" algn="l">
              <a:lnSpc>
                <a:spcPct val="111000"/>
              </a:lnSpc>
              <a:spcBef>
                <a:spcPct val="0"/>
              </a:spcBef>
              <a:spcAft>
                <a:spcPct val="0"/>
              </a:spcAft>
              <a:buNone/>
              <a:defRPr/>
            </a:lvl5pPr>
          </a:lstStyle>
          <a:p>
            <a:pPr lvl="0"/>
            <a:r>
              <a:rPr lang="zh-CN" altLang="en-US" smtClean="0"/>
              <a:t>项标题</a:t>
            </a:r>
            <a:endParaRPr lang="zh-CN" altLang="en-US" smtClean="0"/>
          </a:p>
        </p:txBody>
      </p:sp>
      <p:sp>
        <p:nvSpPr>
          <p:cNvPr id="23" name="文本占位符 22"/>
          <p:cNvSpPr>
            <a:spLocks noGrp="1"/>
          </p:cNvSpPr>
          <p:nvPr>
            <p:ph type="body" idx="16393" hasCustomPrompt="1"/>
            <p:custDataLst>
              <p:tags r:id="rId17"/>
            </p:custDataLst>
          </p:nvPr>
        </p:nvSpPr>
        <p:spPr>
          <a:xfrm>
            <a:off x="9067800" y="4419600"/>
            <a:ext cx="2514600" cy="1828800"/>
          </a:xfrm>
          <a:noFill/>
        </p:spPr>
        <p:txBody>
          <a:bodyPr lIns="0" tIns="0" rIns="0" bIns="0" anchor="t">
            <a:normAutofit/>
          </a:bodyPr>
          <a:lstStyle>
            <a:lvl1pPr marL="0" indent="0" algn="l">
              <a:lnSpc>
                <a:spcPct val="125000"/>
              </a:lnSpc>
              <a:buNone/>
              <a:defRPr sz="1600" b="0" spc="0">
                <a:solidFill>
                  <a:schemeClr val="tx1"/>
                </a:solidFill>
              </a:defRPr>
            </a:lvl1pPr>
            <a:lvl5pPr marL="0" indent="0" algn="l">
              <a:lnSpc>
                <a:spcPct val="125000"/>
              </a:lnSpc>
              <a:spcBef>
                <a:spcPct val="0"/>
              </a:spcBef>
              <a:spcAft>
                <a:spcPct val="0"/>
              </a:spcAft>
              <a:buNone/>
              <a:defRPr/>
            </a:lvl5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正文页-30_95">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lstStyle/>
          <a:p>
            <a:endParaRPr lang="zh-CN" altLang="en-US"/>
          </a:p>
        </p:txBody>
      </p:sp>
      <p:sp>
        <p:nvSpPr>
          <p:cNvPr id="10" name="灯片编号占位符 9"/>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5257800" y="533400"/>
            <a:ext cx="4876800" cy="12192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pPr lvl="0"/>
            <a:r>
              <a:rPr lang="zh-CN" altLang="en-US"/>
              <a:t>单击此处添加标题</a:t>
            </a:r>
            <a:endParaRPr lang="zh-CN" altLang="en-US"/>
          </a:p>
        </p:txBody>
      </p:sp>
      <p:sp>
        <p:nvSpPr>
          <p:cNvPr id="12" name="内容占位符 11"/>
          <p:cNvSpPr>
            <a:spLocks noGrp="1"/>
          </p:cNvSpPr>
          <p:nvPr>
            <p:ph idx="16394" hasCustomPrompt="1"/>
            <p:custDataLst>
              <p:tags r:id="rId6"/>
            </p:custDataLst>
          </p:nvPr>
        </p:nvSpPr>
        <p:spPr>
          <a:xfrm>
            <a:off x="609600" y="609600"/>
            <a:ext cx="4038600" cy="5638800"/>
          </a:xfrm>
          <a:custGeom>
            <a:avLst/>
            <a:gdLst>
              <a:gd name="connisteX0" fmla="*/ 0 w 4038600"/>
              <a:gd name="connsiteY0" fmla="*/ 203200 h 5638800"/>
              <a:gd name="connisteX1" fmla="*/ 203200 w 4038600"/>
              <a:gd name="connsiteY1" fmla="*/ 0 h 5638800"/>
              <a:gd name="connisteX2" fmla="*/ 3835400 w 4038600"/>
              <a:gd name="connsiteY2" fmla="*/ 0 h 5638800"/>
              <a:gd name="connisteX3" fmla="*/ 4038600 w 4038600"/>
              <a:gd name="connsiteY3" fmla="*/ 203200 h 5638800"/>
              <a:gd name="connisteX4" fmla="*/ 4038600 w 4038600"/>
              <a:gd name="connsiteY4" fmla="*/ 5435600 h 5638800"/>
              <a:gd name="connisteX5" fmla="*/ 3835400 w 4038600"/>
              <a:gd name="connsiteY5" fmla="*/ 5638800 h 5638800"/>
              <a:gd name="connisteX6" fmla="*/ 203200 w 4038600"/>
              <a:gd name="connsiteY6" fmla="*/ 5638800 h 5638800"/>
              <a:gd name="connisteX7" fmla="*/ 0 w 4038600"/>
              <a:gd name="connsiteY7" fmla="*/ 5435600 h 5638800"/>
              <a:gd name="connisteX8" fmla="*/ 0 w 4038600"/>
              <a:gd name="connsiteY8" fmla="*/ 203200 h 5638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4038600" h="5638800">
                <a:moveTo>
                  <a:pt x="0" y="203200"/>
                </a:moveTo>
                <a:cubicBezTo>
                  <a:pt x="0" y="90976"/>
                  <a:pt x="90976" y="0"/>
                  <a:pt x="203200" y="0"/>
                </a:cubicBezTo>
                <a:lnTo>
                  <a:pt x="3835400" y="0"/>
                </a:lnTo>
                <a:cubicBezTo>
                  <a:pt x="3947624" y="0"/>
                  <a:pt x="4038600" y="90976"/>
                  <a:pt x="4038600" y="203200"/>
                </a:cubicBezTo>
                <a:lnTo>
                  <a:pt x="4038600" y="5435600"/>
                </a:lnTo>
                <a:cubicBezTo>
                  <a:pt x="4038600" y="5547824"/>
                  <a:pt x="3947624" y="5638800"/>
                  <a:pt x="3835400" y="5638800"/>
                </a:cubicBezTo>
                <a:lnTo>
                  <a:pt x="203200" y="5638800"/>
                </a:lnTo>
                <a:cubicBezTo>
                  <a:pt x="90976" y="5638800"/>
                  <a:pt x="0" y="5547824"/>
                  <a:pt x="0" y="5435600"/>
                </a:cubicBezTo>
                <a:lnTo>
                  <a:pt x="0" y="203200"/>
                </a:lnTo>
                <a:close/>
              </a:path>
            </a:pathLst>
          </a:custGeom>
          <a:solidFill>
            <a:srgbClr val="DDDDDD"/>
          </a:solidFill>
          <a:ln>
            <a:noFill/>
          </a:ln>
        </p:spPr>
        <p:txBody>
          <a:bodyPr>
            <a:norm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装饰  2"/>
          <p:cNvSpPr>
            <a:spLocks noGrp="1"/>
          </p:cNvSpPr>
          <p:nvPr>
            <p:ph type="body" idx="16395" hasCustomPrompt="1"/>
            <p:custDataLst>
              <p:tags r:id="rId7"/>
            </p:custDataLst>
          </p:nvPr>
        </p:nvSpPr>
        <p:spPr>
          <a:xfrm>
            <a:off x="5257800" y="2235200"/>
            <a:ext cx="50800" cy="1727200"/>
          </a:xfrm>
          <a:custGeom>
            <a:avLst/>
            <a:gdLst>
              <a:gd name="connisteX0" fmla="*/ 0 w 50800"/>
              <a:gd name="connsiteY0" fmla="*/ 25400 h 1727200"/>
              <a:gd name="connisteX1" fmla="*/ 25400 w 50800"/>
              <a:gd name="connsiteY1" fmla="*/ 0 h 1727200"/>
              <a:gd name="connisteX2" fmla="*/ 25400 w 50800"/>
              <a:gd name="connsiteY2" fmla="*/ 0 h 1727200"/>
              <a:gd name="connisteX3" fmla="*/ 50800 w 50800"/>
              <a:gd name="connsiteY3" fmla="*/ 25400 h 1727200"/>
              <a:gd name="connisteX4" fmla="*/ 50800 w 50800"/>
              <a:gd name="connsiteY4" fmla="*/ 1701800 h 1727200"/>
              <a:gd name="connisteX5" fmla="*/ 25400 w 50800"/>
              <a:gd name="connsiteY5" fmla="*/ 1727200 h 1727200"/>
              <a:gd name="connisteX6" fmla="*/ 25400 w 50800"/>
              <a:gd name="connsiteY6" fmla="*/ 1727200 h 1727200"/>
              <a:gd name="connisteX7" fmla="*/ 0 w 50800"/>
              <a:gd name="connsiteY7" fmla="*/ 1701800 h 1727200"/>
              <a:gd name="connisteX8" fmla="*/ 0 w 50800"/>
              <a:gd name="connsiteY8" fmla="*/ 25400 h 1727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727200">
                <a:moveTo>
                  <a:pt x="0" y="25400"/>
                </a:moveTo>
                <a:cubicBezTo>
                  <a:pt x="0" y="11372"/>
                  <a:pt x="11372" y="0"/>
                  <a:pt x="25400" y="0"/>
                </a:cubicBezTo>
                <a:lnTo>
                  <a:pt x="25400" y="0"/>
                </a:lnTo>
                <a:cubicBezTo>
                  <a:pt x="39428" y="0"/>
                  <a:pt x="50800" y="11372"/>
                  <a:pt x="50800" y="25400"/>
                </a:cubicBezTo>
                <a:lnTo>
                  <a:pt x="50800" y="1701800"/>
                </a:lnTo>
                <a:cubicBezTo>
                  <a:pt x="50800" y="1715828"/>
                  <a:pt x="39428" y="1727200"/>
                  <a:pt x="25400" y="1727200"/>
                </a:cubicBezTo>
                <a:lnTo>
                  <a:pt x="25400" y="1727200"/>
                </a:lnTo>
                <a:cubicBezTo>
                  <a:pt x="11372" y="1727200"/>
                  <a:pt x="0" y="1715828"/>
                  <a:pt x="0" y="1701800"/>
                </a:cubicBezTo>
                <a:lnTo>
                  <a:pt x="0" y="254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4" name="文本占位符 13"/>
          <p:cNvSpPr>
            <a:spLocks noGrp="1"/>
          </p:cNvSpPr>
          <p:nvPr>
            <p:ph type="body" idx="16386" hasCustomPrompt="1"/>
            <p:custDataLst>
              <p:tags r:id="rId8"/>
            </p:custDataLst>
          </p:nvPr>
        </p:nvSpPr>
        <p:spPr>
          <a:xfrm>
            <a:off x="5410200" y="2235200"/>
            <a:ext cx="27813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15" name="文本占位符 14"/>
          <p:cNvSpPr>
            <a:spLocks noGrp="1"/>
          </p:cNvSpPr>
          <p:nvPr>
            <p:ph type="body" idx="16387" hasCustomPrompt="1"/>
            <p:custDataLst>
              <p:tags r:id="rId9"/>
            </p:custDataLst>
          </p:nvPr>
        </p:nvSpPr>
        <p:spPr>
          <a:xfrm>
            <a:off x="5410200" y="2743200"/>
            <a:ext cx="27813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6" name="装饰  5"/>
          <p:cNvSpPr>
            <a:spLocks noGrp="1"/>
          </p:cNvSpPr>
          <p:nvPr>
            <p:ph type="body" idx="16396" hasCustomPrompt="1"/>
            <p:custDataLst>
              <p:tags r:id="rId10"/>
            </p:custDataLst>
          </p:nvPr>
        </p:nvSpPr>
        <p:spPr>
          <a:xfrm>
            <a:off x="8648700" y="2235200"/>
            <a:ext cx="50800" cy="1727200"/>
          </a:xfrm>
          <a:custGeom>
            <a:avLst/>
            <a:gdLst>
              <a:gd name="connisteX0" fmla="*/ 0 w 50800"/>
              <a:gd name="connsiteY0" fmla="*/ 25400 h 1727200"/>
              <a:gd name="connisteX1" fmla="*/ 25400 w 50800"/>
              <a:gd name="connsiteY1" fmla="*/ 0 h 1727200"/>
              <a:gd name="connisteX2" fmla="*/ 25400 w 50800"/>
              <a:gd name="connsiteY2" fmla="*/ 0 h 1727200"/>
              <a:gd name="connisteX3" fmla="*/ 50800 w 50800"/>
              <a:gd name="connsiteY3" fmla="*/ 25400 h 1727200"/>
              <a:gd name="connisteX4" fmla="*/ 50800 w 50800"/>
              <a:gd name="connsiteY4" fmla="*/ 1701800 h 1727200"/>
              <a:gd name="connisteX5" fmla="*/ 25400 w 50800"/>
              <a:gd name="connsiteY5" fmla="*/ 1727200 h 1727200"/>
              <a:gd name="connisteX6" fmla="*/ 25400 w 50800"/>
              <a:gd name="connsiteY6" fmla="*/ 1727200 h 1727200"/>
              <a:gd name="connisteX7" fmla="*/ 0 w 50800"/>
              <a:gd name="connsiteY7" fmla="*/ 1701800 h 1727200"/>
              <a:gd name="connisteX8" fmla="*/ 0 w 50800"/>
              <a:gd name="connsiteY8" fmla="*/ 25400 h 1727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727200">
                <a:moveTo>
                  <a:pt x="0" y="25400"/>
                </a:moveTo>
                <a:cubicBezTo>
                  <a:pt x="0" y="11372"/>
                  <a:pt x="11372" y="0"/>
                  <a:pt x="25400" y="0"/>
                </a:cubicBezTo>
                <a:lnTo>
                  <a:pt x="25400" y="0"/>
                </a:lnTo>
                <a:cubicBezTo>
                  <a:pt x="39428" y="0"/>
                  <a:pt x="50800" y="11372"/>
                  <a:pt x="50800" y="25400"/>
                </a:cubicBezTo>
                <a:lnTo>
                  <a:pt x="50800" y="1701800"/>
                </a:lnTo>
                <a:cubicBezTo>
                  <a:pt x="50800" y="1715828"/>
                  <a:pt x="39428" y="1727200"/>
                  <a:pt x="25400" y="1727200"/>
                </a:cubicBezTo>
                <a:lnTo>
                  <a:pt x="25400" y="1727200"/>
                </a:lnTo>
                <a:cubicBezTo>
                  <a:pt x="11372" y="1727200"/>
                  <a:pt x="0" y="1715828"/>
                  <a:pt x="0" y="1701800"/>
                </a:cubicBezTo>
                <a:lnTo>
                  <a:pt x="0" y="254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7" name="文本占位符 16"/>
          <p:cNvSpPr>
            <a:spLocks noGrp="1"/>
          </p:cNvSpPr>
          <p:nvPr>
            <p:ph type="body" idx="16388" hasCustomPrompt="1"/>
            <p:custDataLst>
              <p:tags r:id="rId11"/>
            </p:custDataLst>
          </p:nvPr>
        </p:nvSpPr>
        <p:spPr>
          <a:xfrm>
            <a:off x="8801100" y="2235200"/>
            <a:ext cx="27813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18" name="文本占位符 17"/>
          <p:cNvSpPr>
            <a:spLocks noGrp="1"/>
          </p:cNvSpPr>
          <p:nvPr>
            <p:ph type="body" idx="16389" hasCustomPrompt="1"/>
            <p:custDataLst>
              <p:tags r:id="rId12"/>
            </p:custDataLst>
          </p:nvPr>
        </p:nvSpPr>
        <p:spPr>
          <a:xfrm>
            <a:off x="8801100" y="2743200"/>
            <a:ext cx="27813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9" name="装饰  8"/>
          <p:cNvSpPr>
            <a:spLocks noGrp="1"/>
          </p:cNvSpPr>
          <p:nvPr>
            <p:ph type="body" idx="16397" hasCustomPrompt="1"/>
            <p:custDataLst>
              <p:tags r:id="rId13"/>
            </p:custDataLst>
          </p:nvPr>
        </p:nvSpPr>
        <p:spPr>
          <a:xfrm>
            <a:off x="5257800" y="4419600"/>
            <a:ext cx="50800" cy="1727200"/>
          </a:xfrm>
          <a:custGeom>
            <a:avLst/>
            <a:gdLst>
              <a:gd name="connisteX0" fmla="*/ 0 w 50800"/>
              <a:gd name="connsiteY0" fmla="*/ 25400 h 1727200"/>
              <a:gd name="connisteX1" fmla="*/ 25400 w 50800"/>
              <a:gd name="connsiteY1" fmla="*/ 0 h 1727200"/>
              <a:gd name="connisteX2" fmla="*/ 25400 w 50800"/>
              <a:gd name="connsiteY2" fmla="*/ 0 h 1727200"/>
              <a:gd name="connisteX3" fmla="*/ 50800 w 50800"/>
              <a:gd name="connsiteY3" fmla="*/ 25400 h 1727200"/>
              <a:gd name="connisteX4" fmla="*/ 50800 w 50800"/>
              <a:gd name="connsiteY4" fmla="*/ 1701800 h 1727200"/>
              <a:gd name="connisteX5" fmla="*/ 25400 w 50800"/>
              <a:gd name="connsiteY5" fmla="*/ 1727200 h 1727200"/>
              <a:gd name="connisteX6" fmla="*/ 25400 w 50800"/>
              <a:gd name="connsiteY6" fmla="*/ 1727200 h 1727200"/>
              <a:gd name="connisteX7" fmla="*/ 0 w 50800"/>
              <a:gd name="connsiteY7" fmla="*/ 1701800 h 1727200"/>
              <a:gd name="connisteX8" fmla="*/ 0 w 50800"/>
              <a:gd name="connsiteY8" fmla="*/ 25400 h 1727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727200">
                <a:moveTo>
                  <a:pt x="0" y="25400"/>
                </a:moveTo>
                <a:cubicBezTo>
                  <a:pt x="0" y="11372"/>
                  <a:pt x="11372" y="0"/>
                  <a:pt x="25400" y="0"/>
                </a:cubicBezTo>
                <a:lnTo>
                  <a:pt x="25400" y="0"/>
                </a:lnTo>
                <a:cubicBezTo>
                  <a:pt x="39428" y="0"/>
                  <a:pt x="50800" y="11372"/>
                  <a:pt x="50800" y="25400"/>
                </a:cubicBezTo>
                <a:lnTo>
                  <a:pt x="50800" y="1701800"/>
                </a:lnTo>
                <a:cubicBezTo>
                  <a:pt x="50800" y="1715828"/>
                  <a:pt x="39428" y="1727200"/>
                  <a:pt x="25400" y="1727200"/>
                </a:cubicBezTo>
                <a:lnTo>
                  <a:pt x="25400" y="1727200"/>
                </a:lnTo>
                <a:cubicBezTo>
                  <a:pt x="11372" y="1727200"/>
                  <a:pt x="0" y="1715828"/>
                  <a:pt x="0" y="1701800"/>
                </a:cubicBezTo>
                <a:lnTo>
                  <a:pt x="0" y="254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0" name="文本占位符 19"/>
          <p:cNvSpPr>
            <a:spLocks noGrp="1"/>
          </p:cNvSpPr>
          <p:nvPr>
            <p:ph type="body" idx="16390" hasCustomPrompt="1"/>
            <p:custDataLst>
              <p:tags r:id="rId14"/>
            </p:custDataLst>
          </p:nvPr>
        </p:nvSpPr>
        <p:spPr>
          <a:xfrm>
            <a:off x="5410200" y="4419600"/>
            <a:ext cx="27813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21" name="文本占位符 20"/>
          <p:cNvSpPr>
            <a:spLocks noGrp="1"/>
          </p:cNvSpPr>
          <p:nvPr>
            <p:ph type="body" idx="16391" hasCustomPrompt="1"/>
            <p:custDataLst>
              <p:tags r:id="rId15"/>
            </p:custDataLst>
          </p:nvPr>
        </p:nvSpPr>
        <p:spPr>
          <a:xfrm>
            <a:off x="5410200" y="4927600"/>
            <a:ext cx="27813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22" name="装饰  1"/>
          <p:cNvSpPr>
            <a:spLocks noGrp="1"/>
          </p:cNvSpPr>
          <p:nvPr>
            <p:ph type="body" idx="16398" hasCustomPrompt="1"/>
            <p:custDataLst>
              <p:tags r:id="rId16"/>
            </p:custDataLst>
          </p:nvPr>
        </p:nvSpPr>
        <p:spPr>
          <a:xfrm>
            <a:off x="8648700" y="4419600"/>
            <a:ext cx="50800" cy="1727200"/>
          </a:xfrm>
          <a:custGeom>
            <a:avLst/>
            <a:gdLst>
              <a:gd name="connisteX0" fmla="*/ 0 w 50800"/>
              <a:gd name="connsiteY0" fmla="*/ 25400 h 1727200"/>
              <a:gd name="connisteX1" fmla="*/ 25400 w 50800"/>
              <a:gd name="connsiteY1" fmla="*/ 0 h 1727200"/>
              <a:gd name="connisteX2" fmla="*/ 25400 w 50800"/>
              <a:gd name="connsiteY2" fmla="*/ 0 h 1727200"/>
              <a:gd name="connisteX3" fmla="*/ 50800 w 50800"/>
              <a:gd name="connsiteY3" fmla="*/ 25400 h 1727200"/>
              <a:gd name="connisteX4" fmla="*/ 50800 w 50800"/>
              <a:gd name="connsiteY4" fmla="*/ 1701800 h 1727200"/>
              <a:gd name="connisteX5" fmla="*/ 25400 w 50800"/>
              <a:gd name="connsiteY5" fmla="*/ 1727200 h 1727200"/>
              <a:gd name="connisteX6" fmla="*/ 25400 w 50800"/>
              <a:gd name="connsiteY6" fmla="*/ 1727200 h 1727200"/>
              <a:gd name="connisteX7" fmla="*/ 0 w 50800"/>
              <a:gd name="connsiteY7" fmla="*/ 1701800 h 1727200"/>
              <a:gd name="connisteX8" fmla="*/ 0 w 50800"/>
              <a:gd name="connsiteY8" fmla="*/ 25400 h 1727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727200">
                <a:moveTo>
                  <a:pt x="0" y="25400"/>
                </a:moveTo>
                <a:cubicBezTo>
                  <a:pt x="0" y="11372"/>
                  <a:pt x="11372" y="0"/>
                  <a:pt x="25400" y="0"/>
                </a:cubicBezTo>
                <a:lnTo>
                  <a:pt x="25400" y="0"/>
                </a:lnTo>
                <a:cubicBezTo>
                  <a:pt x="39428" y="0"/>
                  <a:pt x="50800" y="11372"/>
                  <a:pt x="50800" y="25400"/>
                </a:cubicBezTo>
                <a:lnTo>
                  <a:pt x="50800" y="1701800"/>
                </a:lnTo>
                <a:cubicBezTo>
                  <a:pt x="50800" y="1715828"/>
                  <a:pt x="39428" y="1727200"/>
                  <a:pt x="25400" y="1727200"/>
                </a:cubicBezTo>
                <a:lnTo>
                  <a:pt x="25400" y="1727200"/>
                </a:lnTo>
                <a:cubicBezTo>
                  <a:pt x="11372" y="1727200"/>
                  <a:pt x="0" y="1715828"/>
                  <a:pt x="0" y="1701800"/>
                </a:cubicBezTo>
                <a:lnTo>
                  <a:pt x="0" y="25400"/>
                </a:lnTo>
                <a:close/>
              </a:path>
            </a:pathLst>
          </a:custGeom>
          <a:solidFill>
            <a:schemeClr val="accent1"/>
          </a:solidFill>
          <a:ln>
            <a:solidFill>
              <a:prstClr val="black">
                <a:alpha val="0"/>
              </a:prstClr>
            </a:solidFill>
            <a:prstDash val="solid"/>
          </a:ln>
        </p:spPr>
        <p:txBody>
          <a:bodyPr>
            <a:noAutofit/>
          </a:bodyPr>
          <a:lstStyle>
            <a:lvl1pPr marL="0" indent="0">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3" name="文本占位符 22"/>
          <p:cNvSpPr>
            <a:spLocks noGrp="1"/>
          </p:cNvSpPr>
          <p:nvPr>
            <p:ph type="body" idx="16392" hasCustomPrompt="1"/>
            <p:custDataLst>
              <p:tags r:id="rId17"/>
            </p:custDataLst>
          </p:nvPr>
        </p:nvSpPr>
        <p:spPr>
          <a:xfrm>
            <a:off x="8801100" y="4419600"/>
            <a:ext cx="27813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24" name="文本占位符 23"/>
          <p:cNvSpPr>
            <a:spLocks noGrp="1"/>
          </p:cNvSpPr>
          <p:nvPr>
            <p:ph type="body" idx="16393" hasCustomPrompt="1"/>
            <p:custDataLst>
              <p:tags r:id="rId18"/>
            </p:custDataLst>
          </p:nvPr>
        </p:nvSpPr>
        <p:spPr>
          <a:xfrm>
            <a:off x="8801100" y="4927600"/>
            <a:ext cx="27813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Agenda">
    <p:bg>
      <p:bgPr>
        <a:solidFill>
          <a:srgbClr val="5195FF">
            <a:alpha val="40000"/>
            <a:lumMod val="20000"/>
            <a:lumOff val="80000"/>
          </a:srgbClr>
        </a:solidFill>
        <a:effectLst/>
      </p:bgPr>
    </p:bg>
    <p:spTree>
      <p:nvGrpSpPr>
        <p:cNvPr id="1" name=""/>
        <p:cNvGrpSpPr/>
        <p:nvPr/>
      </p:nvGrpSpPr>
      <p:grpSpPr>
        <a:xfrm>
          <a:off x="0" y="0"/>
          <a:ext cx="0" cy="0"/>
          <a:chOff x="0" y="0"/>
          <a:chExt cx="0" cy="0"/>
        </a:xfrm>
      </p:grpSpPr>
      <p:cxnSp>
        <p:nvCxnSpPr>
          <p:cNvPr id="2" name="Connector 2"/>
          <p:cNvCxnSpPr/>
          <p:nvPr/>
        </p:nvCxnSpPr>
        <p:spPr>
          <a:xfrm flipH="1">
            <a:off x="3621019" y="1500188"/>
            <a:ext cx="0" cy="4633913"/>
          </a:xfrm>
          <a:prstGeom prst="line">
            <a:avLst/>
          </a:prstGeom>
          <a:ln w="3175">
            <a:solidFill>
              <a:srgbClr val="2F2F2F">
                <a:alpha val="100000"/>
              </a:srgbClr>
            </a:solidFill>
            <a:prstDash val="solid"/>
            <a:headEnd type="none"/>
            <a:tailEnd type="none"/>
          </a:ln>
        </p:spPr>
      </p:cxnSp>
      <p:sp>
        <p:nvSpPr>
          <p:cNvPr id="3" name="AutoShape 3"/>
          <p:cNvSpPr/>
          <p:nvPr/>
        </p:nvSpPr>
        <p:spPr>
          <a:xfrm>
            <a:off x="2626456" y="5219207"/>
            <a:ext cx="870506" cy="915667"/>
          </a:xfrm>
          <a:custGeom>
            <a:avLst/>
            <a:gdLst/>
            <a:ahLst/>
            <a:cxnLst/>
            <a:rect l="l" t="t" r="r" b="b"/>
            <a:pathLst>
              <a:path w="5127" h="5401">
                <a:moveTo>
                  <a:pt x="3473" y="1608"/>
                </a:moveTo>
                <a:cubicBezTo>
                  <a:pt x="3473" y="1674"/>
                  <a:pt x="3419" y="1728"/>
                  <a:pt x="3353" y="1728"/>
                </a:cubicBezTo>
                <a:lnTo>
                  <a:pt x="2303" y="1728"/>
                </a:lnTo>
                <a:cubicBezTo>
                  <a:pt x="2236" y="1728"/>
                  <a:pt x="2183" y="1674"/>
                  <a:pt x="2183" y="1608"/>
                </a:cubicBezTo>
                <a:cubicBezTo>
                  <a:pt x="2183" y="1542"/>
                  <a:pt x="2236" y="1488"/>
                  <a:pt x="2303" y="1488"/>
                </a:cubicBezTo>
                <a:lnTo>
                  <a:pt x="3353" y="1488"/>
                </a:lnTo>
                <a:cubicBezTo>
                  <a:pt x="3419" y="1488"/>
                  <a:pt x="3473" y="1542"/>
                  <a:pt x="3473" y="1608"/>
                </a:cubicBezTo>
                <a:close/>
                <a:moveTo>
                  <a:pt x="3103" y="2231"/>
                </a:moveTo>
                <a:cubicBezTo>
                  <a:pt x="3170" y="2231"/>
                  <a:pt x="3223" y="2178"/>
                  <a:pt x="3223" y="2111"/>
                </a:cubicBezTo>
                <a:cubicBezTo>
                  <a:pt x="3223" y="2045"/>
                  <a:pt x="3170" y="1991"/>
                  <a:pt x="3103" y="1991"/>
                </a:cubicBezTo>
                <a:lnTo>
                  <a:pt x="2552" y="1991"/>
                </a:lnTo>
                <a:cubicBezTo>
                  <a:pt x="2486" y="1991"/>
                  <a:pt x="2432" y="2045"/>
                  <a:pt x="2432" y="2111"/>
                </a:cubicBezTo>
                <a:cubicBezTo>
                  <a:pt x="2432" y="2178"/>
                  <a:pt x="2486" y="2231"/>
                  <a:pt x="2552" y="2231"/>
                </a:cubicBezTo>
                <a:lnTo>
                  <a:pt x="3103" y="2231"/>
                </a:lnTo>
                <a:close/>
                <a:moveTo>
                  <a:pt x="3473" y="2768"/>
                </a:moveTo>
                <a:cubicBezTo>
                  <a:pt x="3473" y="2701"/>
                  <a:pt x="3419" y="2648"/>
                  <a:pt x="3353" y="2648"/>
                </a:cubicBezTo>
                <a:lnTo>
                  <a:pt x="2303" y="2648"/>
                </a:lnTo>
                <a:cubicBezTo>
                  <a:pt x="2236" y="2648"/>
                  <a:pt x="2183" y="2701"/>
                  <a:pt x="2183" y="2768"/>
                </a:cubicBezTo>
                <a:cubicBezTo>
                  <a:pt x="2183" y="2834"/>
                  <a:pt x="2236" y="2888"/>
                  <a:pt x="2303" y="2888"/>
                </a:cubicBezTo>
                <a:lnTo>
                  <a:pt x="3353" y="2888"/>
                </a:lnTo>
                <a:cubicBezTo>
                  <a:pt x="3419" y="2888"/>
                  <a:pt x="3473" y="2834"/>
                  <a:pt x="3473" y="2768"/>
                </a:cubicBezTo>
                <a:close/>
                <a:moveTo>
                  <a:pt x="2552" y="3151"/>
                </a:moveTo>
                <a:cubicBezTo>
                  <a:pt x="2486" y="3151"/>
                  <a:pt x="2432" y="3205"/>
                  <a:pt x="2432" y="3271"/>
                </a:cubicBezTo>
                <a:cubicBezTo>
                  <a:pt x="2432" y="3338"/>
                  <a:pt x="2486" y="3391"/>
                  <a:pt x="2552" y="3391"/>
                </a:cubicBezTo>
                <a:lnTo>
                  <a:pt x="3103" y="3391"/>
                </a:lnTo>
                <a:cubicBezTo>
                  <a:pt x="3170" y="3391"/>
                  <a:pt x="3223" y="3338"/>
                  <a:pt x="3223" y="3271"/>
                </a:cubicBezTo>
                <a:cubicBezTo>
                  <a:pt x="3223" y="3205"/>
                  <a:pt x="3170" y="3151"/>
                  <a:pt x="3103" y="3151"/>
                </a:cubicBezTo>
                <a:lnTo>
                  <a:pt x="2552" y="3151"/>
                </a:lnTo>
                <a:close/>
                <a:moveTo>
                  <a:pt x="4448" y="700"/>
                </a:moveTo>
                <a:lnTo>
                  <a:pt x="4448" y="1442"/>
                </a:lnTo>
                <a:cubicBezTo>
                  <a:pt x="4448" y="1509"/>
                  <a:pt x="4501" y="1562"/>
                  <a:pt x="4568" y="1562"/>
                </a:cubicBezTo>
                <a:cubicBezTo>
                  <a:pt x="4634" y="1562"/>
                  <a:pt x="4688" y="1509"/>
                  <a:pt x="4688" y="1442"/>
                </a:cubicBezTo>
                <a:lnTo>
                  <a:pt x="4688" y="700"/>
                </a:lnTo>
                <a:cubicBezTo>
                  <a:pt x="4688" y="314"/>
                  <a:pt x="4374" y="0"/>
                  <a:pt x="3988" y="0"/>
                </a:cubicBezTo>
                <a:lnTo>
                  <a:pt x="604" y="0"/>
                </a:lnTo>
                <a:cubicBezTo>
                  <a:pt x="271" y="0"/>
                  <a:pt x="0" y="271"/>
                  <a:pt x="0" y="604"/>
                </a:cubicBezTo>
                <a:lnTo>
                  <a:pt x="0" y="1672"/>
                </a:lnTo>
                <a:cubicBezTo>
                  <a:pt x="0" y="1738"/>
                  <a:pt x="53" y="1792"/>
                  <a:pt x="120" y="1792"/>
                </a:cubicBezTo>
                <a:lnTo>
                  <a:pt x="566" y="1792"/>
                </a:lnTo>
                <a:cubicBezTo>
                  <a:pt x="632" y="1792"/>
                  <a:pt x="686" y="1738"/>
                  <a:pt x="686" y="1672"/>
                </a:cubicBezTo>
                <a:cubicBezTo>
                  <a:pt x="686" y="1606"/>
                  <a:pt x="632" y="1552"/>
                  <a:pt x="566" y="1552"/>
                </a:cubicBezTo>
                <a:lnTo>
                  <a:pt x="240" y="1552"/>
                </a:lnTo>
                <a:lnTo>
                  <a:pt x="240" y="604"/>
                </a:lnTo>
                <a:cubicBezTo>
                  <a:pt x="240" y="403"/>
                  <a:pt x="403" y="240"/>
                  <a:pt x="604" y="240"/>
                </a:cubicBezTo>
                <a:cubicBezTo>
                  <a:pt x="805" y="240"/>
                  <a:pt x="968" y="403"/>
                  <a:pt x="968" y="604"/>
                </a:cubicBezTo>
                <a:lnTo>
                  <a:pt x="968" y="4179"/>
                </a:lnTo>
                <a:cubicBezTo>
                  <a:pt x="968" y="4565"/>
                  <a:pt x="1282" y="4879"/>
                  <a:pt x="1668" y="4879"/>
                </a:cubicBezTo>
                <a:lnTo>
                  <a:pt x="3904" y="4879"/>
                </a:lnTo>
                <a:cubicBezTo>
                  <a:pt x="3970" y="4879"/>
                  <a:pt x="4024" y="4825"/>
                  <a:pt x="4024" y="4759"/>
                </a:cubicBezTo>
                <a:cubicBezTo>
                  <a:pt x="4024" y="4693"/>
                  <a:pt x="3970" y="4639"/>
                  <a:pt x="3904" y="4639"/>
                </a:cubicBezTo>
                <a:lnTo>
                  <a:pt x="1668" y="4639"/>
                </a:lnTo>
                <a:cubicBezTo>
                  <a:pt x="1415" y="4639"/>
                  <a:pt x="1208" y="4433"/>
                  <a:pt x="1208" y="4179"/>
                </a:cubicBezTo>
                <a:lnTo>
                  <a:pt x="1208" y="604"/>
                </a:lnTo>
                <a:cubicBezTo>
                  <a:pt x="1208" y="468"/>
                  <a:pt x="1163" y="341"/>
                  <a:pt x="1086" y="240"/>
                </a:cubicBezTo>
                <a:lnTo>
                  <a:pt x="3988" y="240"/>
                </a:lnTo>
                <a:cubicBezTo>
                  <a:pt x="4241" y="240"/>
                  <a:pt x="4448" y="446"/>
                  <a:pt x="4448" y="700"/>
                </a:cubicBezTo>
                <a:close/>
                <a:moveTo>
                  <a:pt x="4787" y="2000"/>
                </a:moveTo>
                <a:lnTo>
                  <a:pt x="4568" y="2000"/>
                </a:lnTo>
                <a:cubicBezTo>
                  <a:pt x="4501" y="2000"/>
                  <a:pt x="4448" y="2054"/>
                  <a:pt x="4448" y="2120"/>
                </a:cubicBezTo>
                <a:cubicBezTo>
                  <a:pt x="4448" y="2187"/>
                  <a:pt x="4501" y="2240"/>
                  <a:pt x="4568" y="2240"/>
                </a:cubicBezTo>
                <a:lnTo>
                  <a:pt x="4787" y="2240"/>
                </a:lnTo>
                <a:cubicBezTo>
                  <a:pt x="4842" y="2240"/>
                  <a:pt x="4887" y="2285"/>
                  <a:pt x="4887" y="2340"/>
                </a:cubicBezTo>
                <a:lnTo>
                  <a:pt x="4887" y="3718"/>
                </a:lnTo>
                <a:cubicBezTo>
                  <a:pt x="4887" y="3785"/>
                  <a:pt x="4941" y="3838"/>
                  <a:pt x="5007" y="3838"/>
                </a:cubicBezTo>
                <a:cubicBezTo>
                  <a:pt x="5073" y="3838"/>
                  <a:pt x="5127" y="3785"/>
                  <a:pt x="5127" y="3718"/>
                </a:cubicBezTo>
                <a:lnTo>
                  <a:pt x="5127" y="2340"/>
                </a:lnTo>
                <a:cubicBezTo>
                  <a:pt x="5127" y="2153"/>
                  <a:pt x="4975" y="2000"/>
                  <a:pt x="4787" y="2000"/>
                </a:cubicBezTo>
                <a:close/>
                <a:moveTo>
                  <a:pt x="4568" y="5139"/>
                </a:moveTo>
                <a:cubicBezTo>
                  <a:pt x="4501" y="5139"/>
                  <a:pt x="4448" y="5193"/>
                  <a:pt x="4448" y="5259"/>
                </a:cubicBezTo>
                <a:lnTo>
                  <a:pt x="4448" y="5281"/>
                </a:lnTo>
                <a:cubicBezTo>
                  <a:pt x="4448" y="5347"/>
                  <a:pt x="4501" y="5401"/>
                  <a:pt x="4568" y="5401"/>
                </a:cubicBezTo>
                <a:cubicBezTo>
                  <a:pt x="4634" y="5401"/>
                  <a:pt x="4688" y="5347"/>
                  <a:pt x="4688" y="5281"/>
                </a:cubicBezTo>
                <a:lnTo>
                  <a:pt x="4688" y="5259"/>
                </a:lnTo>
                <a:cubicBezTo>
                  <a:pt x="4688" y="5193"/>
                  <a:pt x="4634" y="5139"/>
                  <a:pt x="4568" y="5139"/>
                </a:cubicBezTo>
                <a:close/>
                <a:moveTo>
                  <a:pt x="4568" y="2439"/>
                </a:moveTo>
                <a:cubicBezTo>
                  <a:pt x="4501" y="2439"/>
                  <a:pt x="4448" y="2492"/>
                  <a:pt x="4448" y="2559"/>
                </a:cubicBezTo>
                <a:lnTo>
                  <a:pt x="4448" y="4854"/>
                </a:lnTo>
                <a:cubicBezTo>
                  <a:pt x="4448" y="4920"/>
                  <a:pt x="4501" y="4974"/>
                  <a:pt x="4568" y="4974"/>
                </a:cubicBezTo>
                <a:cubicBezTo>
                  <a:pt x="4634" y="4974"/>
                  <a:pt x="4688" y="4920"/>
                  <a:pt x="4688" y="4854"/>
                </a:cubicBezTo>
                <a:lnTo>
                  <a:pt x="4688" y="2559"/>
                </a:lnTo>
                <a:cubicBezTo>
                  <a:pt x="4688" y="2492"/>
                  <a:pt x="4634" y="2439"/>
                  <a:pt x="4568" y="2439"/>
                </a:cubicBezTo>
                <a:close/>
              </a:path>
            </a:pathLst>
          </a:custGeom>
          <a:solidFill>
            <a:srgbClr val="2F2F2F">
              <a:alpha val="100000"/>
            </a:srgbClr>
          </a:solidFill>
          <a:ln>
            <a:headEnd type="none"/>
            <a:tailEnd type="none"/>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556" y="482601"/>
            <a:ext cx="10972888" cy="711206"/>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607060" y="1524000"/>
            <a:ext cx="5257842" cy="914407"/>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609600" y="2540000"/>
            <a:ext cx="5257800" cy="370843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324411" y="1523712"/>
            <a:ext cx="5257842" cy="914407"/>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324600" y="2540000"/>
            <a:ext cx="5257800" cy="370843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9" name="日期占位符 18"/>
          <p:cNvSpPr>
            <a:spLocks noGrp="1"/>
          </p:cNvSpPr>
          <p:nvPr>
            <p:ph type="dt" sz="half" idx="10"/>
            <p:custDataLst>
              <p:tags r:id="rId2"/>
            </p:custDataLst>
          </p:nvPr>
        </p:nvSpPr>
        <p:spPr>
          <a:xfrm>
            <a:off x="603250" y="6314440"/>
            <a:ext cx="2708910" cy="316865"/>
          </a:xfrm>
        </p:spPr>
        <p:txBody>
          <a:bodyPr/>
          <a:lstStyle/>
          <a:p>
            <a:fld id="{760FBDFE-C587-4B4C-A407-44438C67B59E}" type="datetimeFigureOut">
              <a:rPr lang="zh-CN" altLang="en-US" smtClean="0"/>
            </a:fld>
            <a:endParaRPr lang="zh-CN" altLang="en-US"/>
          </a:p>
        </p:txBody>
      </p:sp>
      <p:sp>
        <p:nvSpPr>
          <p:cNvPr id="20" name="页脚占位符 19"/>
          <p:cNvSpPr>
            <a:spLocks noGrp="1"/>
          </p:cNvSpPr>
          <p:nvPr>
            <p:ph type="ftr" sz="quarter" idx="11"/>
            <p:custDataLst>
              <p:tags r:id="rId3"/>
            </p:custDataLst>
          </p:nvPr>
        </p:nvSpPr>
        <p:spPr/>
        <p:txBody>
          <a:bodyPr/>
          <a:lstStyle/>
          <a:p>
            <a:endParaRPr lang="zh-CN" altLang="en-US"/>
          </a:p>
        </p:txBody>
      </p:sp>
      <p:sp>
        <p:nvSpPr>
          <p:cNvPr id="21" name="灯片编号占位符 20"/>
          <p:cNvSpPr>
            <a:spLocks noGrp="1"/>
          </p:cNvSpPr>
          <p:nvPr>
            <p:ph type="sldNum" sz="quarter" idx="12"/>
            <p:custDataLst>
              <p:tags r:id="rId4"/>
            </p:custDataLst>
          </p:nvPr>
        </p:nvSpPr>
        <p:spPr>
          <a:xfrm>
            <a:off x="8877300" y="6314440"/>
            <a:ext cx="2709545" cy="316865"/>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556" y="482473"/>
            <a:ext cx="10972888" cy="711206"/>
          </a:xfrm>
        </p:spPr>
        <p:txBody>
          <a:bodyPr/>
          <a:lstStyle/>
          <a:p>
            <a:r>
              <a:rPr lang="zh-CN" altLang="en-US"/>
              <a:t>单击此处编辑母版标题样式</a:t>
            </a:r>
            <a:endParaRPr lang="zh-CN" altLang="en-US"/>
          </a:p>
        </p:txBody>
      </p:sp>
      <p:sp>
        <p:nvSpPr>
          <p:cNvPr id="3" name="日期占位符 2"/>
          <p:cNvSpPr>
            <a:spLocks noGrp="1"/>
          </p:cNvSpPr>
          <p:nvPr>
            <p:ph type="dt" sz="half" idx="2"/>
            <p:custDataLst>
              <p:tags r:id="rId2"/>
            </p:custDataLst>
          </p:nvPr>
        </p:nvSpPr>
        <p:spPr>
          <a:xfrm>
            <a:off x="605155" y="6314440"/>
            <a:ext cx="2707005" cy="316865"/>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7" name="页脚占位符 6"/>
          <p:cNvSpPr>
            <a:spLocks noGrp="1"/>
          </p:cNvSpPr>
          <p:nvPr>
            <p:ph type="ftr" sz="quarter" idx="3"/>
            <p:custDataLst>
              <p:tags r:id="rId3"/>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11" name="灯片编号占位符 10"/>
          <p:cNvSpPr>
            <a:spLocks noGrp="1"/>
          </p:cNvSpPr>
          <p:nvPr>
            <p:ph type="sldNum" sz="quarter" idx="4"/>
            <p:custDataLst>
              <p:tags r:id="rId4"/>
            </p:custDataLst>
          </p:nvPr>
        </p:nvSpPr>
        <p:spPr>
          <a:xfrm>
            <a:off x="8877300" y="6314440"/>
            <a:ext cx="2711450" cy="316865"/>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584" y="609457"/>
            <a:ext cx="3556028"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4772660" y="609600"/>
            <a:ext cx="6807254" cy="5638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609600" y="2311400"/>
            <a:ext cx="3556000" cy="3937031"/>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
        <p:nvSpPr>
          <p:cNvPr id="30" name="页脚占位符 29"/>
          <p:cNvSpPr>
            <a:spLocks noGrp="1"/>
          </p:cNvSpPr>
          <p:nvPr>
            <p:ph type="ftr" sz="quarter" idx="3"/>
            <p:custDataLst>
              <p:tags r:id="rId2"/>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31" name="灯片编号占位符 30"/>
          <p:cNvSpPr>
            <a:spLocks noGrp="1"/>
          </p:cNvSpPr>
          <p:nvPr>
            <p:ph type="sldNum" sz="quarter" idx="4"/>
            <p:custDataLst>
              <p:tags r:id="rId3"/>
            </p:custDataLst>
          </p:nvPr>
        </p:nvSpPr>
        <p:spPr>
          <a:xfrm>
            <a:off x="8877300" y="6314440"/>
            <a:ext cx="2711450" cy="316865"/>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
        <p:nvSpPr>
          <p:cNvPr id="32" name="日期占位符 31"/>
          <p:cNvSpPr>
            <a:spLocks noGrp="1"/>
          </p:cNvSpPr>
          <p:nvPr>
            <p:ph type="dt" sz="half" idx="10"/>
            <p:custDataLst>
              <p:tags r:id="rId4"/>
            </p:custDataLst>
          </p:nvPr>
        </p:nvSpPr>
        <p:spPr>
          <a:xfrm>
            <a:off x="603250" y="6314440"/>
            <a:ext cx="2708910" cy="316865"/>
          </a:xfrm>
        </p:spPr>
        <p:txBody>
          <a:bodyPr/>
          <a:lstStyle/>
          <a:p>
            <a:fld id="{760FBDFE-C587-4B4C-A407-44438C67B59E}" type="datetimeFigureOut">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547860" y="609600"/>
            <a:ext cx="2032016" cy="5638845"/>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09600" y="609600"/>
            <a:ext cx="8636069" cy="5638800"/>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2"/>
            <p:custDataLst>
              <p:tags r:id="rId2"/>
            </p:custDataLst>
          </p:nvPr>
        </p:nvSpPr>
        <p:spPr>
          <a:xfrm>
            <a:off x="605155" y="6314440"/>
            <a:ext cx="2707005" cy="316865"/>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11" name="页脚占位符 10"/>
          <p:cNvSpPr>
            <a:spLocks noGrp="1"/>
          </p:cNvSpPr>
          <p:nvPr>
            <p:ph type="ftr" sz="quarter" idx="3"/>
            <p:custDataLst>
              <p:tags r:id="rId3"/>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12" name="灯片编号占位符 11"/>
          <p:cNvSpPr>
            <a:spLocks noGrp="1"/>
          </p:cNvSpPr>
          <p:nvPr>
            <p:ph type="sldNum" sz="quarter" idx="4"/>
            <p:custDataLst>
              <p:tags r:id="rId4"/>
            </p:custDataLst>
          </p:nvPr>
        </p:nvSpPr>
        <p:spPr>
          <a:xfrm>
            <a:off x="8877300" y="6314440"/>
            <a:ext cx="2711450" cy="316865"/>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tags" Target="../tags/tag33.xml"/><Relationship Id="rId12" Type="http://schemas.openxmlformats.org/officeDocument/2006/relationships/tags" Target="../tags/tag32.xml"/><Relationship Id="rId11" Type="http://schemas.openxmlformats.org/officeDocument/2006/relationships/tags" Target="../tags/tag3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9.xml"/><Relationship Id="rId8" Type="http://schemas.openxmlformats.org/officeDocument/2006/relationships/slideLayout" Target="../slideLayouts/slideLayout18.xml"/><Relationship Id="rId7" Type="http://schemas.openxmlformats.org/officeDocument/2006/relationships/slideLayout" Target="../slideLayouts/slideLayout17.xml"/><Relationship Id="rId6" Type="http://schemas.openxmlformats.org/officeDocument/2006/relationships/slideLayout" Target="../slideLayouts/slideLayout16.xml"/><Relationship Id="rId58" Type="http://schemas.openxmlformats.org/officeDocument/2006/relationships/theme" Target="../theme/theme2.xml"/><Relationship Id="rId57" Type="http://schemas.openxmlformats.org/officeDocument/2006/relationships/tags" Target="../tags/tag697.xml"/><Relationship Id="rId56" Type="http://schemas.openxmlformats.org/officeDocument/2006/relationships/tags" Target="../tags/tag696.xml"/><Relationship Id="rId55" Type="http://schemas.openxmlformats.org/officeDocument/2006/relationships/tags" Target="../tags/tag695.xml"/><Relationship Id="rId54" Type="http://schemas.openxmlformats.org/officeDocument/2006/relationships/tags" Target="../tags/tag694.xml"/><Relationship Id="rId53" Type="http://schemas.openxmlformats.org/officeDocument/2006/relationships/tags" Target="../tags/tag693.xml"/><Relationship Id="rId52" Type="http://schemas.openxmlformats.org/officeDocument/2006/relationships/tags" Target="../tags/tag692.xml"/><Relationship Id="rId51" Type="http://schemas.openxmlformats.org/officeDocument/2006/relationships/tags" Target="../tags/tag691.xml"/><Relationship Id="rId50" Type="http://schemas.openxmlformats.org/officeDocument/2006/relationships/tags" Target="../tags/tag690.xml"/><Relationship Id="rId5" Type="http://schemas.openxmlformats.org/officeDocument/2006/relationships/slideLayout" Target="../slideLayouts/slideLayout15.xml"/><Relationship Id="rId49" Type="http://schemas.openxmlformats.org/officeDocument/2006/relationships/tags" Target="../tags/tag689.xml"/><Relationship Id="rId48" Type="http://schemas.openxmlformats.org/officeDocument/2006/relationships/tags" Target="../tags/tag688.xml"/><Relationship Id="rId47" Type="http://schemas.openxmlformats.org/officeDocument/2006/relationships/slideLayout" Target="../slideLayouts/slideLayout57.xml"/><Relationship Id="rId46" Type="http://schemas.openxmlformats.org/officeDocument/2006/relationships/slideLayout" Target="../slideLayouts/slideLayout56.xml"/><Relationship Id="rId45" Type="http://schemas.openxmlformats.org/officeDocument/2006/relationships/slideLayout" Target="../slideLayouts/slideLayout55.xml"/><Relationship Id="rId44" Type="http://schemas.openxmlformats.org/officeDocument/2006/relationships/slideLayout" Target="../slideLayouts/slideLayout54.xml"/><Relationship Id="rId43" Type="http://schemas.openxmlformats.org/officeDocument/2006/relationships/slideLayout" Target="../slideLayouts/slideLayout53.xml"/><Relationship Id="rId42" Type="http://schemas.openxmlformats.org/officeDocument/2006/relationships/slideLayout" Target="../slideLayouts/slideLayout52.xml"/><Relationship Id="rId41" Type="http://schemas.openxmlformats.org/officeDocument/2006/relationships/slideLayout" Target="../slideLayouts/slideLayout51.xml"/><Relationship Id="rId40" Type="http://schemas.openxmlformats.org/officeDocument/2006/relationships/slideLayout" Target="../slideLayouts/slideLayout50.xml"/><Relationship Id="rId4" Type="http://schemas.openxmlformats.org/officeDocument/2006/relationships/slideLayout" Target="../slideLayouts/slideLayout14.xml"/><Relationship Id="rId39" Type="http://schemas.openxmlformats.org/officeDocument/2006/relationships/slideLayout" Target="../slideLayouts/slideLayout49.xml"/><Relationship Id="rId38" Type="http://schemas.openxmlformats.org/officeDocument/2006/relationships/slideLayout" Target="../slideLayouts/slideLayout48.xml"/><Relationship Id="rId37" Type="http://schemas.openxmlformats.org/officeDocument/2006/relationships/slideLayout" Target="../slideLayouts/slideLayout47.xml"/><Relationship Id="rId36" Type="http://schemas.openxmlformats.org/officeDocument/2006/relationships/slideLayout" Target="../slideLayouts/slideLayout46.xml"/><Relationship Id="rId35" Type="http://schemas.openxmlformats.org/officeDocument/2006/relationships/slideLayout" Target="../slideLayouts/slideLayout45.xml"/><Relationship Id="rId34" Type="http://schemas.openxmlformats.org/officeDocument/2006/relationships/slideLayout" Target="../slideLayouts/slideLayout44.xml"/><Relationship Id="rId33" Type="http://schemas.openxmlformats.org/officeDocument/2006/relationships/slideLayout" Target="../slideLayouts/slideLayout43.xml"/><Relationship Id="rId32" Type="http://schemas.openxmlformats.org/officeDocument/2006/relationships/slideLayout" Target="../slideLayouts/slideLayout42.xml"/><Relationship Id="rId31" Type="http://schemas.openxmlformats.org/officeDocument/2006/relationships/slideLayout" Target="../slideLayouts/slideLayout41.xml"/><Relationship Id="rId30" Type="http://schemas.openxmlformats.org/officeDocument/2006/relationships/slideLayout" Target="../slideLayouts/slideLayout40.xml"/><Relationship Id="rId3" Type="http://schemas.openxmlformats.org/officeDocument/2006/relationships/slideLayout" Target="../slideLayouts/slideLayout13.xml"/><Relationship Id="rId29" Type="http://schemas.openxmlformats.org/officeDocument/2006/relationships/slideLayout" Target="../slideLayouts/slideLayout39.xml"/><Relationship Id="rId28" Type="http://schemas.openxmlformats.org/officeDocument/2006/relationships/slideLayout" Target="../slideLayouts/slideLayout38.xml"/><Relationship Id="rId27" Type="http://schemas.openxmlformats.org/officeDocument/2006/relationships/slideLayout" Target="../slideLayouts/slideLayout37.xml"/><Relationship Id="rId26" Type="http://schemas.openxmlformats.org/officeDocument/2006/relationships/slideLayout" Target="../slideLayouts/slideLayout36.xml"/><Relationship Id="rId25" Type="http://schemas.openxmlformats.org/officeDocument/2006/relationships/slideLayout" Target="../slideLayouts/slideLayout35.xml"/><Relationship Id="rId24" Type="http://schemas.openxmlformats.org/officeDocument/2006/relationships/slideLayout" Target="../slideLayouts/slideLayout34.xml"/><Relationship Id="rId23" Type="http://schemas.openxmlformats.org/officeDocument/2006/relationships/slideLayout" Target="../slideLayouts/slideLayout33.xml"/><Relationship Id="rId22" Type="http://schemas.openxmlformats.org/officeDocument/2006/relationships/slideLayout" Target="../slideLayouts/slideLayout32.xml"/><Relationship Id="rId21" Type="http://schemas.openxmlformats.org/officeDocument/2006/relationships/slideLayout" Target="../slideLayouts/slideLayout31.xml"/><Relationship Id="rId20" Type="http://schemas.openxmlformats.org/officeDocument/2006/relationships/slideLayout" Target="../slideLayouts/slideLayout30.xml"/><Relationship Id="rId2" Type="http://schemas.openxmlformats.org/officeDocument/2006/relationships/slideLayout" Target="../slideLayouts/slideLayout12.xml"/><Relationship Id="rId19" Type="http://schemas.openxmlformats.org/officeDocument/2006/relationships/slideLayout" Target="../slideLayouts/slideLayout29.xml"/><Relationship Id="rId18" Type="http://schemas.openxmlformats.org/officeDocument/2006/relationships/slideLayout" Target="../slideLayouts/slideLayout28.xml"/><Relationship Id="rId17" Type="http://schemas.openxmlformats.org/officeDocument/2006/relationships/slideLayout" Target="../slideLayouts/slideLayout27.xml"/><Relationship Id="rId16" Type="http://schemas.openxmlformats.org/officeDocument/2006/relationships/slideLayout" Target="../slideLayouts/slideLayout26.xml"/><Relationship Id="rId15" Type="http://schemas.openxmlformats.org/officeDocument/2006/relationships/slideLayout" Target="../slideLayouts/slideLayout25.xml"/><Relationship Id="rId14" Type="http://schemas.openxmlformats.org/officeDocument/2006/relationships/slideLayout" Target="../slideLayouts/slideLayout24.xml"/><Relationship Id="rId13" Type="http://schemas.openxmlformats.org/officeDocument/2006/relationships/slideLayout" Target="../slideLayouts/slideLayout23.xml"/><Relationship Id="rId12" Type="http://schemas.openxmlformats.org/officeDocument/2006/relationships/slideLayout" Target="../slideLayouts/slideLayout22.xml"/><Relationship Id="rId11" Type="http://schemas.openxmlformats.org/officeDocument/2006/relationships/slideLayout" Target="../slideLayouts/slideLayout21.xml"/><Relationship Id="rId10" Type="http://schemas.openxmlformats.org/officeDocument/2006/relationships/slideLayout" Target="../slideLayouts/slideLayout20.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日期占位符 3"/>
          <p:cNvSpPr>
            <a:spLocks noGrp="1"/>
          </p:cNvSpPr>
          <p:nvPr>
            <p:ph type="dt" sz="half" idx="2"/>
            <p:custDataLst>
              <p:tags r:id="rId11"/>
            </p:custDataLst>
          </p:nvPr>
        </p:nvSpPr>
        <p:spPr>
          <a:xfrm>
            <a:off x="605155" y="6314440"/>
            <a:ext cx="2707005" cy="316865"/>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2"/>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3"/>
            </p:custDataLst>
          </p:nvPr>
        </p:nvSpPr>
        <p:spPr>
          <a:xfrm>
            <a:off x="8877300" y="6314440"/>
            <a:ext cx="2711450" cy="316865"/>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
        <p:nvSpPr>
          <p:cNvPr id="2" name="标题占位符 1"/>
          <p:cNvSpPr>
            <a:spLocks noGrp="1"/>
          </p:cNvSpPr>
          <p:nvPr>
            <p:ph type="title"/>
          </p:nvPr>
        </p:nvSpPr>
        <p:spPr>
          <a:xfrm>
            <a:off x="609556" y="482473"/>
            <a:ext cx="10972888" cy="711206"/>
          </a:xfrm>
          <a:prstGeom prst="rect">
            <a:avLst/>
          </a:prstGeom>
        </p:spPr>
        <p:txBody>
          <a:bodyPr vert="horz" lIns="91440" tIns="45720" rIns="91440" bIns="45720" rtlCol="0" anchor="ctr">
            <a:no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609556" y="1524000"/>
            <a:ext cx="10972888" cy="4724438"/>
          </a:xfrm>
          <a:prstGeom prst="rect">
            <a:avLst/>
          </a:prstGeom>
        </p:spPr>
        <p:txBody>
          <a:bodyPr vert="horz" lIns="91440" tIns="45720" rIns="91440" bIns="45720" rtlCol="0">
            <a:no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en-US" altLang="zh-CN" dirty="0"/>
          </a:p>
          <a:p>
            <a:pPr lvl="5"/>
            <a:r>
              <a:rPr lang="zh-CN" altLang="en-US" dirty="0"/>
              <a:t>第六级</a:t>
            </a:r>
            <a:endParaRPr lang="en-US" altLang="zh-CN" dirty="0"/>
          </a:p>
          <a:p>
            <a:pPr marL="2971800" marR="0" lvl="6"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defRPr/>
            </a:pPr>
            <a:r>
              <a:rPr lang="zh-CN" altLang="en-US" dirty="0"/>
              <a:t>第七级</a:t>
            </a:r>
            <a:endParaRPr lang="en-US" altLang="zh-CN" dirty="0"/>
          </a:p>
          <a:p>
            <a:pPr marL="3429000" marR="0" lvl="7"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defRPr/>
            </a:pPr>
            <a:r>
              <a:rPr lang="zh-CN" altLang="en-US" dirty="0"/>
              <a:t>第八级</a:t>
            </a:r>
            <a:endParaRPr lang="en-US" altLang="zh-CN" dirty="0"/>
          </a:p>
          <a:p>
            <a:pPr marL="3886200" marR="0" lvl="8"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defRPr/>
            </a:pPr>
            <a:r>
              <a:rPr lang="zh-CN" altLang="en-US" dirty="0"/>
              <a:t>第九级</a:t>
            </a:r>
            <a:endParaRPr lang="en-US" altLang="zh-CN" dirty="0"/>
          </a:p>
          <a:p>
            <a:pPr marL="3886200" marR="0" lvl="8"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defRPr/>
            </a:pPr>
            <a:endParaRPr lang="en-US" altLang="zh-CN" dirty="0"/>
          </a:p>
          <a:p>
            <a:pPr lvl="5"/>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100000"/>
        </a:lnSpc>
        <a:spcBef>
          <a:spcPct val="0"/>
        </a:spcBef>
        <a:buNone/>
        <a:defRPr sz="3600" kern="1200">
          <a:solidFill>
            <a:schemeClr val="tx1"/>
          </a:solidFill>
          <a:latin typeface="微软雅黑" panose="020B0503020204020204" charset="-122"/>
          <a:ea typeface="微软雅黑" panose="020B0503020204020204"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5pPr>
      <a:lvl6pPr marL="25146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defRPr lang="zh-CN" altLang="en-US" sz="2400" kern="1200" dirty="0">
          <a:solidFill>
            <a:schemeClr val="tx1"/>
          </a:solidFill>
          <a:latin typeface="微软雅黑" panose="020B0503020204020204" charset="-122"/>
          <a:ea typeface="微软雅黑" panose="020B0503020204020204" charset="-122"/>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US" altLang="zh-CN" sz="2400" kern="1200" dirty="0" smtClean="0">
          <a:solidFill>
            <a:schemeClr val="tx1"/>
          </a:solidFill>
          <a:latin typeface="微软雅黑" panose="020B0503020204020204" charset="-122"/>
          <a:ea typeface="微软雅黑" panose="020B0503020204020204" charset="-122"/>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US" altLang="zh-CN" sz="2400" kern="1200" dirty="0" smtClean="0">
          <a:solidFill>
            <a:schemeClr val="tx1"/>
          </a:solidFill>
          <a:latin typeface="微软雅黑" panose="020B0503020204020204" charset="-122"/>
          <a:ea typeface="微软雅黑" panose="020B0503020204020204" charset="-122"/>
          <a:cs typeface="+mn-cs"/>
        </a:defRPr>
      </a:lvl8pPr>
      <a:lvl9pPr marL="3657600" indent="0" algn="l" defTabSz="914400" rtl="0" eaLnBrk="1" latinLnBrk="0" hangingPunct="1">
        <a:lnSpc>
          <a:spcPct val="90000"/>
        </a:lnSpc>
        <a:spcBef>
          <a:spcPts val="500"/>
        </a:spcBef>
        <a:buFont typeface="Arial" panose="020B0604020202020204" pitchFamily="34" charset="0"/>
        <a:buNone/>
        <a:defRPr lang="en-US" altLang="zh-CN" sz="2400" kern="1200" dirty="0" smtClean="0">
          <a:solidFill>
            <a:schemeClr val="tx1"/>
          </a:solidFill>
          <a:latin typeface="微软雅黑" panose="020B0503020204020204" charset="-122"/>
          <a:ea typeface="微软雅黑" panose="020B0503020204020204" charset="-122"/>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40" name="矩形 39"/>
          <p:cNvSpPr/>
          <p:nvPr userDrawn="1">
            <p:custDataLst>
              <p:tags r:id="rId48"/>
            </p:custDataLst>
          </p:nvPr>
        </p:nvSpPr>
        <p:spPr>
          <a:xfrm>
            <a:off x="635" y="0"/>
            <a:ext cx="12191365" cy="6858000"/>
          </a:xfrm>
          <a:prstGeom prst="rect">
            <a:avLst/>
          </a:prstGeom>
          <a:gradFill>
            <a:gsLst>
              <a:gs pos="11000">
                <a:schemeClr val="accent1">
                  <a:alpha val="26000"/>
                </a:schemeClr>
              </a:gs>
              <a:gs pos="49000">
                <a:schemeClr val="accent2">
                  <a:lumMod val="40000"/>
                  <a:lumOff val="60000"/>
                  <a:alpha val="35000"/>
                </a:schemeClr>
              </a:gs>
              <a:gs pos="75000">
                <a:srgbClr val="FFFFFF">
                  <a:alpha val="12000"/>
                </a:srgbClr>
              </a:gs>
            </a:gsLst>
            <a:lin ang="135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 name="标题占位符 1"/>
          <p:cNvSpPr>
            <a:spLocks noGrp="1"/>
          </p:cNvSpPr>
          <p:nvPr>
            <p:ph type="title"/>
            <p:custDataLst>
              <p:tags r:id="rId49"/>
            </p:custDataLst>
          </p:nvPr>
        </p:nvSpPr>
        <p:spPr>
          <a:xfrm>
            <a:off x="695960" y="360000"/>
            <a:ext cx="10800000" cy="720000"/>
          </a:xfrm>
          <a:prstGeom prst="rect">
            <a:avLst/>
          </a:prstGeom>
        </p:spPr>
        <p:txBody>
          <a:bodyPr vert="horz" wrap="square" lIns="0" tIns="0" rIns="0" bIns="0" rtlCol="0" anchor="b">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50"/>
            </p:custDataLst>
          </p:nvPr>
        </p:nvSpPr>
        <p:spPr>
          <a:xfrm>
            <a:off x="695960" y="1301749"/>
            <a:ext cx="10800000" cy="4873625"/>
          </a:xfrm>
          <a:prstGeom prst="rect">
            <a:avLst/>
          </a:prstGeom>
        </p:spPr>
        <p:txBody>
          <a:bodyPr vert="horz" wrap="square" lIns="0" tIns="0" rIns="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3"/>
          <p:cNvSpPr>
            <a:spLocks noGrp="1"/>
          </p:cNvSpPr>
          <p:nvPr>
            <p:ph type="dt" sz="half" idx="2"/>
            <p:custDataLst>
              <p:tags r:id="rId51"/>
            </p:custDataLst>
          </p:nvPr>
        </p:nvSpPr>
        <p:spPr>
          <a:xfrm>
            <a:off x="695960" y="6356350"/>
            <a:ext cx="2743200" cy="365125"/>
          </a:xfrm>
          <a:prstGeom prst="rect">
            <a:avLst/>
          </a:prstGeom>
        </p:spPr>
        <p:txBody>
          <a:bodyPr vert="horz" wrap="square" lIns="91440" tIns="45720" rIns="91440" bIns="45720" rtlCol="0" anchor="ctr">
            <a:normAutofit/>
          </a:bodyPr>
          <a:lstStyle>
            <a:lvl1pPr algn="l">
              <a:defRPr sz="1200">
                <a:solidFill>
                  <a:schemeClr val="tx1">
                    <a:tint val="75000"/>
                  </a:schemeClr>
                </a:solidFill>
              </a:defRPr>
            </a:lvl1pPr>
          </a:lstStyle>
          <a:p>
            <a:fld id="{5592522B-0F24-4480-B9DD-A9474A6880D6}" type="datetimeFigureOut">
              <a:rPr lang="zh-CN" altLang="en-US" smtClean="0"/>
            </a:fld>
            <a:endParaRPr lang="zh-CN" altLang="en-US"/>
          </a:p>
        </p:txBody>
      </p:sp>
      <p:sp>
        <p:nvSpPr>
          <p:cNvPr id="5" name="页脚占位符 4"/>
          <p:cNvSpPr>
            <a:spLocks noGrp="1"/>
          </p:cNvSpPr>
          <p:nvPr>
            <p:ph type="ftr" sz="quarter" idx="3"/>
            <p:custDataLst>
              <p:tags r:id="rId52"/>
            </p:custDataLst>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53"/>
            </p:custDataLst>
          </p:nvPr>
        </p:nvSpPr>
        <p:spPr>
          <a:xfrm>
            <a:off x="8753983" y="6356350"/>
            <a:ext cx="2743200" cy="365125"/>
          </a:xfrm>
          <a:prstGeom prst="rect">
            <a:avLst/>
          </a:prstGeom>
        </p:spPr>
        <p:txBody>
          <a:bodyPr vert="horz" wrap="square" lIns="91440" tIns="45720" rIns="91440" bIns="45720" rtlCol="0" anchor="ctr">
            <a:normAutofit/>
          </a:bodyPr>
          <a:lstStyle>
            <a:lvl1pPr algn="r">
              <a:defRPr sz="1200">
                <a:solidFill>
                  <a:schemeClr val="tx1">
                    <a:tint val="75000"/>
                  </a:schemeClr>
                </a:solidFill>
              </a:defRPr>
            </a:lvl1pPr>
          </a:lstStyle>
          <a:p>
            <a:fld id="{BE5F26B5-172A-4DC2-B0B7-181CFC56B87C}" type="slidenum">
              <a:rPr lang="zh-CN" altLang="en-US" smtClean="0"/>
            </a:fld>
            <a:endParaRPr lang="zh-CN" altLang="en-US"/>
          </a:p>
        </p:txBody>
      </p:sp>
      <p:sp>
        <p:nvSpPr>
          <p:cNvPr id="166" name="任意多边形: 形状 165"/>
          <p:cNvSpPr/>
          <p:nvPr userDrawn="1">
            <p:custDataLst>
              <p:tags r:id="rId54"/>
            </p:custDataLst>
          </p:nvPr>
        </p:nvSpPr>
        <p:spPr>
          <a:xfrm flipH="1">
            <a:off x="11490325" y="0"/>
            <a:ext cx="701675" cy="1207135"/>
          </a:xfrm>
          <a:custGeom>
            <a:avLst/>
            <a:gdLst>
              <a:gd name="connsiteX0" fmla="*/ 1495425 w 1495425"/>
              <a:gd name="connsiteY0" fmla="*/ 2795207 h 2795206"/>
              <a:gd name="connsiteX1" fmla="*/ 1067943 w 1495425"/>
              <a:gd name="connsiteY1" fmla="*/ 817721 h 2795206"/>
              <a:gd name="connsiteX2" fmla="*/ 56864 w 1495425"/>
              <a:gd name="connsiteY2" fmla="*/ 0 h 2795206"/>
              <a:gd name="connsiteX3" fmla="*/ 0 w 1495425"/>
              <a:gd name="connsiteY3" fmla="*/ 1642777 h 2795206"/>
              <a:gd name="connsiteX4" fmla="*/ 1495425 w 1495425"/>
              <a:gd name="connsiteY4" fmla="*/ 2795207 h 27952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5" h="1901">
                <a:moveTo>
                  <a:pt x="33" y="0"/>
                </a:moveTo>
                <a:lnTo>
                  <a:pt x="359" y="0"/>
                </a:lnTo>
                <a:lnTo>
                  <a:pt x="789" y="366"/>
                </a:lnTo>
                <a:cubicBezTo>
                  <a:pt x="-57" y="1358"/>
                  <a:pt x="1105" y="1901"/>
                  <a:pt x="1105" y="1901"/>
                </a:cubicBezTo>
                <a:cubicBezTo>
                  <a:pt x="734" y="1813"/>
                  <a:pt x="0" y="1006"/>
                  <a:pt x="0" y="1006"/>
                </a:cubicBezTo>
                <a:lnTo>
                  <a:pt x="33" y="0"/>
                </a:lnTo>
                <a:close/>
              </a:path>
            </a:pathLst>
          </a:custGeom>
          <a:gradFill>
            <a:gsLst>
              <a:gs pos="0">
                <a:schemeClr val="accent2">
                  <a:lumMod val="40000"/>
                  <a:lumOff val="60000"/>
                  <a:alpha val="41000"/>
                </a:schemeClr>
              </a:gs>
              <a:gs pos="56000">
                <a:srgbClr val="FFFFFF">
                  <a:alpha val="88000"/>
                </a:srgbClr>
              </a:gs>
            </a:gsLst>
            <a:lin ang="270000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87" name="图形 185"/>
          <p:cNvSpPr/>
          <p:nvPr userDrawn="1">
            <p:custDataLst>
              <p:tags r:id="rId55"/>
            </p:custDataLst>
          </p:nvPr>
        </p:nvSpPr>
        <p:spPr>
          <a:xfrm rot="16200000">
            <a:off x="-72390" y="5851525"/>
            <a:ext cx="1079500" cy="930275"/>
          </a:xfrm>
          <a:custGeom>
            <a:avLst/>
            <a:gdLst>
              <a:gd name="connsiteX0" fmla="*/ 640099 w 876985"/>
              <a:gd name="connsiteY0" fmla="*/ 618839 h 1179194"/>
              <a:gd name="connsiteX1" fmla="*/ 7258 w 876985"/>
              <a:gd name="connsiteY1" fmla="*/ 1179195 h 1179194"/>
              <a:gd name="connsiteX2" fmla="*/ 674865 w 876985"/>
              <a:gd name="connsiteY2" fmla="*/ 0 h 1179194"/>
              <a:gd name="connsiteX3" fmla="*/ 876986 w 876985"/>
              <a:gd name="connsiteY3" fmla="*/ 172879 h 1179194"/>
              <a:gd name="connsiteX4" fmla="*/ 640099 w 876985"/>
              <a:gd name="connsiteY4" fmla="*/ 618839 h 1179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0" h="1468">
                <a:moveTo>
                  <a:pt x="568" y="0"/>
                </a:moveTo>
                <a:lnTo>
                  <a:pt x="1700" y="0"/>
                </a:lnTo>
                <a:lnTo>
                  <a:pt x="1254" y="840"/>
                </a:lnTo>
                <a:cubicBezTo>
                  <a:pt x="1254" y="840"/>
                  <a:pt x="269" y="562"/>
                  <a:pt x="1" y="1464"/>
                </a:cubicBezTo>
                <a:lnTo>
                  <a:pt x="0" y="1468"/>
                </a:lnTo>
                <a:lnTo>
                  <a:pt x="0" y="1032"/>
                </a:lnTo>
                <a:lnTo>
                  <a:pt x="3" y="1020"/>
                </a:lnTo>
                <a:cubicBezTo>
                  <a:pt x="87" y="679"/>
                  <a:pt x="250" y="308"/>
                  <a:pt x="561" y="7"/>
                </a:cubicBezTo>
                <a:lnTo>
                  <a:pt x="568" y="0"/>
                </a:lnTo>
                <a:close/>
              </a:path>
            </a:pathLst>
          </a:custGeom>
          <a:gradFill>
            <a:gsLst>
              <a:gs pos="0">
                <a:schemeClr val="accent2">
                  <a:lumMod val="40000"/>
                  <a:lumOff val="60000"/>
                  <a:alpha val="96000"/>
                </a:schemeClr>
              </a:gs>
              <a:gs pos="48000">
                <a:schemeClr val="accent1">
                  <a:lumMod val="60000"/>
                  <a:lumOff val="40000"/>
                  <a:alpha val="13000"/>
                </a:schemeClr>
              </a:gs>
            </a:gsLst>
            <a:lin ang="2700000" scaled="0"/>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endParaRPr lang="zh-CN" altLang="en-US">
              <a:sym typeface="+mn-ea"/>
            </a:endParaRPr>
          </a:p>
        </p:txBody>
      </p:sp>
      <p:sp>
        <p:nvSpPr>
          <p:cNvPr id="8" name="KSO_TEMPLATE" hidden="1"/>
          <p:cNvSpPr/>
          <p:nvPr userDrawn="1">
            <p:custDataLst>
              <p:tags r:id="rId56"/>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ustDataLst>
      <p:tags r:id="rId57"/>
    </p:custData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 id="2147483680" r:id="rId21"/>
    <p:sldLayoutId id="2147483681" r:id="rId22"/>
    <p:sldLayoutId id="2147483682" r:id="rId23"/>
    <p:sldLayoutId id="2147483683" r:id="rId24"/>
    <p:sldLayoutId id="2147483684" r:id="rId25"/>
    <p:sldLayoutId id="2147483685" r:id="rId26"/>
    <p:sldLayoutId id="2147483686" r:id="rId27"/>
    <p:sldLayoutId id="2147483687" r:id="rId28"/>
    <p:sldLayoutId id="2147483688" r:id="rId29"/>
    <p:sldLayoutId id="2147483689" r:id="rId30"/>
    <p:sldLayoutId id="2147483690" r:id="rId31"/>
    <p:sldLayoutId id="2147483691" r:id="rId32"/>
    <p:sldLayoutId id="2147483692" r:id="rId33"/>
    <p:sldLayoutId id="2147483693" r:id="rId34"/>
    <p:sldLayoutId id="2147483694" r:id="rId35"/>
    <p:sldLayoutId id="2147483695" r:id="rId36"/>
    <p:sldLayoutId id="2147483696" r:id="rId37"/>
    <p:sldLayoutId id="2147483697" r:id="rId38"/>
    <p:sldLayoutId id="2147483698" r:id="rId39"/>
    <p:sldLayoutId id="2147483699" r:id="rId40"/>
    <p:sldLayoutId id="2147483700" r:id="rId41"/>
    <p:sldLayoutId id="2147483701" r:id="rId42"/>
    <p:sldLayoutId id="2147483702" r:id="rId43"/>
    <p:sldLayoutId id="2147483703" r:id="rId44"/>
    <p:sldLayoutId id="2147483704" r:id="rId45"/>
    <p:sldLayoutId id="2147483705" r:id="rId46"/>
    <p:sldLayoutId id="2147483706" r:id="rId47"/>
  </p:sldLayoutIdLst>
  <p:txStyles>
    <p:titleStyle>
      <a:lvl1pPr algn="l" defTabSz="914400" rtl="0" eaLnBrk="1" latinLnBrk="0" hangingPunct="1">
        <a:lnSpc>
          <a:spcPct val="100000"/>
        </a:lnSpc>
        <a:spcBef>
          <a:spcPct val="0"/>
        </a:spcBef>
        <a:buNone/>
        <a:defRPr sz="3200" b="1" kern="1200">
          <a:solidFill>
            <a:schemeClr val="tx1"/>
          </a:solidFill>
          <a:latin typeface="+mj-lt"/>
          <a:ea typeface="+mj-ea"/>
          <a:cs typeface="+mj-cs"/>
        </a:defRPr>
      </a:lvl1pPr>
    </p:titleStyle>
    <p:bodyStyle>
      <a:lvl1pPr marL="228600" indent="-228600" algn="l" defTabSz="914400" rtl="0" eaLnBrk="1" latinLnBrk="0" hangingPunct="1">
        <a:lnSpc>
          <a:spcPct val="130000"/>
        </a:lnSpc>
        <a:spcBef>
          <a:spcPts val="1000"/>
        </a:spcBef>
        <a:buFont typeface="Arial" panose="020B0604020202020204" pitchFamily="34" charset="0"/>
        <a:buChar char="•"/>
        <a:defRPr sz="2400" kern="1200">
          <a:solidFill>
            <a:schemeClr val="tx1"/>
          </a:solidFill>
          <a:latin typeface="+mn-lt"/>
          <a:ea typeface="+mn-ea"/>
          <a:cs typeface="+mn-cs"/>
        </a:defRPr>
      </a:lvl1pPr>
      <a:lvl2pPr marL="538480" indent="-206375" algn="l" defTabSz="914400" rtl="0" eaLnBrk="1" latinLnBrk="0" hangingPunct="1">
        <a:lnSpc>
          <a:spcPct val="130000"/>
        </a:lnSpc>
        <a:spcBef>
          <a:spcPts val="0"/>
        </a:spcBef>
        <a:buFont typeface="Arial" panose="020B0604020202020204" pitchFamily="34" charset="0"/>
        <a:buChar char="•"/>
        <a:defRPr sz="2000" kern="1200">
          <a:solidFill>
            <a:schemeClr val="tx1">
              <a:lumMod val="65000"/>
              <a:lumOff val="35000"/>
            </a:schemeClr>
          </a:solidFill>
          <a:latin typeface="+mn-lt"/>
          <a:ea typeface="+mn-ea"/>
          <a:cs typeface="+mn-cs"/>
        </a:defRPr>
      </a:lvl2pPr>
      <a:lvl3pPr marL="798830" indent="-161925" algn="l" defTabSz="914400" rtl="0" eaLnBrk="1" latinLnBrk="0" hangingPunct="1">
        <a:lnSpc>
          <a:spcPct val="130000"/>
        </a:lnSpc>
        <a:spcBef>
          <a:spcPts val="0"/>
        </a:spcBef>
        <a:buFont typeface="Arial" panose="020B0604020202020204" pitchFamily="34" charset="0"/>
        <a:buChar char="•"/>
        <a:defRPr sz="1800" kern="1200">
          <a:solidFill>
            <a:schemeClr val="tx1">
              <a:lumMod val="65000"/>
              <a:lumOff val="35000"/>
            </a:schemeClr>
          </a:solidFill>
          <a:latin typeface="+mn-lt"/>
          <a:ea typeface="+mn-ea"/>
          <a:cs typeface="+mn-cs"/>
        </a:defRPr>
      </a:lvl3pPr>
      <a:lvl4pPr marL="1030605" indent="-149225" algn="l" defTabSz="914400" rtl="0" eaLnBrk="1" latinLnBrk="0" hangingPunct="1">
        <a:lnSpc>
          <a:spcPct val="130000"/>
        </a:lnSpc>
        <a:spcBef>
          <a:spcPts val="0"/>
        </a:spcBef>
        <a:buFont typeface="Arial" panose="020B0604020202020204" pitchFamily="34" charset="0"/>
        <a:buChar char="•"/>
        <a:defRPr sz="1600" kern="1200">
          <a:solidFill>
            <a:schemeClr val="tx1">
              <a:lumMod val="65000"/>
              <a:lumOff val="35000"/>
            </a:schemeClr>
          </a:solidFill>
          <a:latin typeface="+mn-lt"/>
          <a:ea typeface="+mn-ea"/>
          <a:cs typeface="+mn-cs"/>
        </a:defRPr>
      </a:lvl4pPr>
      <a:lvl5pPr marL="1235075" indent="-127000" algn="l" defTabSz="914400" rtl="0" eaLnBrk="1" latinLnBrk="0" hangingPunct="1">
        <a:lnSpc>
          <a:spcPct val="130000"/>
        </a:lnSpc>
        <a:spcBef>
          <a:spcPts val="0"/>
        </a:spcBef>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9.xml"/><Relationship Id="rId2" Type="http://schemas.openxmlformats.org/officeDocument/2006/relationships/tags" Target="../tags/tag699.xml"/><Relationship Id="rId1" Type="http://schemas.openxmlformats.org/officeDocument/2006/relationships/tags" Target="../tags/tag698.xml"/></Relationships>
</file>

<file path=ppt/slides/_rels/slide10.xml.rels><?xml version="1.0" encoding="UTF-8" standalone="yes"?>
<Relationships xmlns="http://schemas.openxmlformats.org/package/2006/relationships"><Relationship Id="rId5" Type="http://schemas.openxmlformats.org/officeDocument/2006/relationships/notesSlide" Target="../notesSlides/notesSlide9.xml"/><Relationship Id="rId4" Type="http://schemas.openxmlformats.org/officeDocument/2006/relationships/slideLayout" Target="../slideLayouts/slideLayout19.xml"/><Relationship Id="rId3" Type="http://schemas.openxmlformats.org/officeDocument/2006/relationships/tags" Target="../tags/tag728.xml"/><Relationship Id="rId2" Type="http://schemas.openxmlformats.org/officeDocument/2006/relationships/tags" Target="../tags/tag727.xml"/><Relationship Id="rId1" Type="http://schemas.openxmlformats.org/officeDocument/2006/relationships/tags" Target="../tags/tag726.xml"/></Relationships>
</file>

<file path=ppt/slides/_rels/slide11.xml.rels><?xml version="1.0" encoding="UTF-8" standalone="yes"?>
<Relationships xmlns="http://schemas.openxmlformats.org/package/2006/relationships"><Relationship Id="rId6" Type="http://schemas.openxmlformats.org/officeDocument/2006/relationships/notesSlide" Target="../notesSlides/notesSlide10.xml"/><Relationship Id="rId5" Type="http://schemas.openxmlformats.org/officeDocument/2006/relationships/slideLayout" Target="../slideLayouts/slideLayout26.xml"/><Relationship Id="rId4" Type="http://schemas.openxmlformats.org/officeDocument/2006/relationships/tags" Target="../tags/tag732.xml"/><Relationship Id="rId3" Type="http://schemas.openxmlformats.org/officeDocument/2006/relationships/tags" Target="../tags/tag731.xml"/><Relationship Id="rId2" Type="http://schemas.openxmlformats.org/officeDocument/2006/relationships/tags" Target="../tags/tag730.xml"/><Relationship Id="rId1" Type="http://schemas.openxmlformats.org/officeDocument/2006/relationships/tags" Target="../tags/tag729.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734.xml"/><Relationship Id="rId1" Type="http://schemas.openxmlformats.org/officeDocument/2006/relationships/tags" Target="../tags/tag733.xml"/></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19.xml"/><Relationship Id="rId2" Type="http://schemas.openxmlformats.org/officeDocument/2006/relationships/tags" Target="../tags/tag736.xml"/><Relationship Id="rId1" Type="http://schemas.openxmlformats.org/officeDocument/2006/relationships/tags" Target="../tags/tag735.xml"/></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12.xml"/><Relationship Id="rId3" Type="http://schemas.openxmlformats.org/officeDocument/2006/relationships/slideLayout" Target="../slideLayouts/slideLayout19.xml"/><Relationship Id="rId2" Type="http://schemas.openxmlformats.org/officeDocument/2006/relationships/tags" Target="../tags/tag738.xml"/><Relationship Id="rId1" Type="http://schemas.openxmlformats.org/officeDocument/2006/relationships/tags" Target="../tags/tag737.xml"/></Relationships>
</file>

<file path=ppt/slides/_rels/slide15.xml.rels><?xml version="1.0" encoding="UTF-8" standalone="yes"?>
<Relationships xmlns="http://schemas.openxmlformats.org/package/2006/relationships"><Relationship Id="rId5" Type="http://schemas.openxmlformats.org/officeDocument/2006/relationships/notesSlide" Target="../notesSlides/notesSlide13.xml"/><Relationship Id="rId4" Type="http://schemas.openxmlformats.org/officeDocument/2006/relationships/slideLayout" Target="../slideLayouts/slideLayout19.xml"/><Relationship Id="rId3" Type="http://schemas.openxmlformats.org/officeDocument/2006/relationships/tags" Target="../tags/tag741.xml"/><Relationship Id="rId2" Type="http://schemas.openxmlformats.org/officeDocument/2006/relationships/tags" Target="../tags/tag740.xml"/><Relationship Id="rId1" Type="http://schemas.openxmlformats.org/officeDocument/2006/relationships/tags" Target="../tags/tag739.xml"/></Relationships>
</file>

<file path=ppt/slides/_rels/slide16.xml.rels><?xml version="1.0" encoding="UTF-8" standalone="yes"?>
<Relationships xmlns="http://schemas.openxmlformats.org/package/2006/relationships"><Relationship Id="rId5" Type="http://schemas.openxmlformats.org/officeDocument/2006/relationships/notesSlide" Target="../notesSlides/notesSlide14.xml"/><Relationship Id="rId4" Type="http://schemas.openxmlformats.org/officeDocument/2006/relationships/slideLayout" Target="../slideLayouts/slideLayout19.xml"/><Relationship Id="rId3" Type="http://schemas.openxmlformats.org/officeDocument/2006/relationships/tags" Target="../tags/tag744.xml"/><Relationship Id="rId2" Type="http://schemas.openxmlformats.org/officeDocument/2006/relationships/tags" Target="../tags/tag743.xml"/><Relationship Id="rId1" Type="http://schemas.openxmlformats.org/officeDocument/2006/relationships/tags" Target="../tags/tag742.xml"/></Relationships>
</file>

<file path=ppt/slides/_rels/slide17.xml.rels><?xml version="1.0" encoding="UTF-8" standalone="yes"?>
<Relationships xmlns="http://schemas.openxmlformats.org/package/2006/relationships"><Relationship Id="rId5" Type="http://schemas.openxmlformats.org/officeDocument/2006/relationships/notesSlide" Target="../notesSlides/notesSlide15.xml"/><Relationship Id="rId4" Type="http://schemas.openxmlformats.org/officeDocument/2006/relationships/slideLayout" Target="../slideLayouts/slideLayout19.xml"/><Relationship Id="rId3" Type="http://schemas.openxmlformats.org/officeDocument/2006/relationships/tags" Target="../tags/tag747.xml"/><Relationship Id="rId2" Type="http://schemas.openxmlformats.org/officeDocument/2006/relationships/tags" Target="../tags/tag746.xml"/><Relationship Id="rId1" Type="http://schemas.openxmlformats.org/officeDocument/2006/relationships/tags" Target="../tags/tag745.xml"/></Relationships>
</file>

<file path=ppt/slides/_rels/slide18.xml.rels><?xml version="1.0" encoding="UTF-8" standalone="yes"?>
<Relationships xmlns="http://schemas.openxmlformats.org/package/2006/relationships"><Relationship Id="rId5" Type="http://schemas.openxmlformats.org/officeDocument/2006/relationships/notesSlide" Target="../notesSlides/notesSlide16.xml"/><Relationship Id="rId4" Type="http://schemas.openxmlformats.org/officeDocument/2006/relationships/slideLayout" Target="../slideLayouts/slideLayout19.xml"/><Relationship Id="rId3" Type="http://schemas.openxmlformats.org/officeDocument/2006/relationships/tags" Target="../tags/tag750.xml"/><Relationship Id="rId2" Type="http://schemas.openxmlformats.org/officeDocument/2006/relationships/tags" Target="../tags/tag749.xml"/><Relationship Id="rId1" Type="http://schemas.openxmlformats.org/officeDocument/2006/relationships/tags" Target="../tags/tag748.xml"/></Relationships>
</file>

<file path=ppt/slides/_rels/slide19.xml.rels><?xml version="1.0" encoding="UTF-8" standalone="yes"?>
<Relationships xmlns="http://schemas.openxmlformats.org/package/2006/relationships"><Relationship Id="rId5" Type="http://schemas.openxmlformats.org/officeDocument/2006/relationships/notesSlide" Target="../notesSlides/notesSlide17.xml"/><Relationship Id="rId4" Type="http://schemas.openxmlformats.org/officeDocument/2006/relationships/slideLayout" Target="../slideLayouts/slideLayout19.xml"/><Relationship Id="rId3" Type="http://schemas.openxmlformats.org/officeDocument/2006/relationships/tags" Target="../tags/tag753.xml"/><Relationship Id="rId2" Type="http://schemas.openxmlformats.org/officeDocument/2006/relationships/tags" Target="../tags/tag752.xml"/><Relationship Id="rId1" Type="http://schemas.openxmlformats.org/officeDocument/2006/relationships/tags" Target="../tags/tag751.xml"/></Relationships>
</file>

<file path=ppt/slides/_rels/slide2.xml.rels><?xml version="1.0" encoding="UTF-8" standalone="yes"?>
<Relationships xmlns="http://schemas.openxmlformats.org/package/2006/relationships"><Relationship Id="rId9" Type="http://schemas.openxmlformats.org/officeDocument/2006/relationships/tags" Target="../tags/tag708.xml"/><Relationship Id="rId8" Type="http://schemas.openxmlformats.org/officeDocument/2006/relationships/tags" Target="../tags/tag707.xml"/><Relationship Id="rId7" Type="http://schemas.openxmlformats.org/officeDocument/2006/relationships/tags" Target="../tags/tag706.xml"/><Relationship Id="rId6" Type="http://schemas.openxmlformats.org/officeDocument/2006/relationships/tags" Target="../tags/tag705.xml"/><Relationship Id="rId5" Type="http://schemas.openxmlformats.org/officeDocument/2006/relationships/tags" Target="../tags/tag704.xml"/><Relationship Id="rId4" Type="http://schemas.openxmlformats.org/officeDocument/2006/relationships/tags" Target="../tags/tag703.xml"/><Relationship Id="rId3" Type="http://schemas.openxmlformats.org/officeDocument/2006/relationships/tags" Target="../tags/tag702.xml"/><Relationship Id="rId2" Type="http://schemas.openxmlformats.org/officeDocument/2006/relationships/tags" Target="../tags/tag701.xml"/><Relationship Id="rId17" Type="http://schemas.openxmlformats.org/officeDocument/2006/relationships/notesSlide" Target="../notesSlides/notesSlide2.xml"/><Relationship Id="rId16" Type="http://schemas.openxmlformats.org/officeDocument/2006/relationships/slideLayout" Target="../slideLayouts/slideLayout23.xml"/><Relationship Id="rId15" Type="http://schemas.openxmlformats.org/officeDocument/2006/relationships/tags" Target="../tags/tag714.xml"/><Relationship Id="rId14" Type="http://schemas.openxmlformats.org/officeDocument/2006/relationships/tags" Target="../tags/tag713.xml"/><Relationship Id="rId13" Type="http://schemas.openxmlformats.org/officeDocument/2006/relationships/tags" Target="../tags/tag712.xml"/><Relationship Id="rId12" Type="http://schemas.openxmlformats.org/officeDocument/2006/relationships/tags" Target="../tags/tag711.xml"/><Relationship Id="rId11" Type="http://schemas.openxmlformats.org/officeDocument/2006/relationships/tags" Target="../tags/tag710.xml"/><Relationship Id="rId10" Type="http://schemas.openxmlformats.org/officeDocument/2006/relationships/tags" Target="../tags/tag709.xml"/><Relationship Id="rId1" Type="http://schemas.openxmlformats.org/officeDocument/2006/relationships/tags" Target="../tags/tag700.xml"/></Relationships>
</file>

<file path=ppt/slides/_rels/slide20.xml.rels><?xml version="1.0" encoding="UTF-8" standalone="yes"?>
<Relationships xmlns="http://schemas.openxmlformats.org/package/2006/relationships"><Relationship Id="rId5" Type="http://schemas.openxmlformats.org/officeDocument/2006/relationships/notesSlide" Target="../notesSlides/notesSlide18.xml"/><Relationship Id="rId4" Type="http://schemas.openxmlformats.org/officeDocument/2006/relationships/slideLayout" Target="../slideLayouts/slideLayout19.xml"/><Relationship Id="rId3" Type="http://schemas.openxmlformats.org/officeDocument/2006/relationships/tags" Target="../tags/tag756.xml"/><Relationship Id="rId2" Type="http://schemas.openxmlformats.org/officeDocument/2006/relationships/tags" Target="../tags/tag755.xml"/><Relationship Id="rId1" Type="http://schemas.openxmlformats.org/officeDocument/2006/relationships/tags" Target="../tags/tag754.xml"/></Relationships>
</file>

<file path=ppt/slides/_rels/slide21.xml.rels><?xml version="1.0" encoding="UTF-8" standalone="yes"?>
<Relationships xmlns="http://schemas.openxmlformats.org/package/2006/relationships"><Relationship Id="rId5" Type="http://schemas.openxmlformats.org/officeDocument/2006/relationships/notesSlide" Target="../notesSlides/notesSlide19.xml"/><Relationship Id="rId4" Type="http://schemas.openxmlformats.org/officeDocument/2006/relationships/slideLayout" Target="../slideLayouts/slideLayout19.xml"/><Relationship Id="rId3" Type="http://schemas.openxmlformats.org/officeDocument/2006/relationships/tags" Target="../tags/tag759.xml"/><Relationship Id="rId2" Type="http://schemas.openxmlformats.org/officeDocument/2006/relationships/tags" Target="../tags/tag758.xml"/><Relationship Id="rId1" Type="http://schemas.openxmlformats.org/officeDocument/2006/relationships/tags" Target="../tags/tag757.xml"/></Relationships>
</file>

<file path=ppt/slides/_rels/slide22.xml.rels><?xml version="1.0" encoding="UTF-8" standalone="yes"?>
<Relationships xmlns="http://schemas.openxmlformats.org/package/2006/relationships"><Relationship Id="rId5" Type="http://schemas.openxmlformats.org/officeDocument/2006/relationships/notesSlide" Target="../notesSlides/notesSlide20.xml"/><Relationship Id="rId4" Type="http://schemas.openxmlformats.org/officeDocument/2006/relationships/slideLayout" Target="../slideLayouts/slideLayout19.xml"/><Relationship Id="rId3" Type="http://schemas.openxmlformats.org/officeDocument/2006/relationships/tags" Target="../tags/tag762.xml"/><Relationship Id="rId2" Type="http://schemas.openxmlformats.org/officeDocument/2006/relationships/tags" Target="../tags/tag761.xml"/><Relationship Id="rId1" Type="http://schemas.openxmlformats.org/officeDocument/2006/relationships/tags" Target="../tags/tag760.xml"/></Relationships>
</file>

<file path=ppt/slides/_rels/slide23.xml.rels><?xml version="1.0" encoding="UTF-8" standalone="yes"?>
<Relationships xmlns="http://schemas.openxmlformats.org/package/2006/relationships"><Relationship Id="rId5" Type="http://schemas.openxmlformats.org/officeDocument/2006/relationships/notesSlide" Target="../notesSlides/notesSlide21.xml"/><Relationship Id="rId4" Type="http://schemas.openxmlformats.org/officeDocument/2006/relationships/slideLayout" Target="../slideLayouts/slideLayout19.xml"/><Relationship Id="rId3" Type="http://schemas.openxmlformats.org/officeDocument/2006/relationships/tags" Target="../tags/tag765.xml"/><Relationship Id="rId2" Type="http://schemas.openxmlformats.org/officeDocument/2006/relationships/tags" Target="../tags/tag764.xml"/><Relationship Id="rId1" Type="http://schemas.openxmlformats.org/officeDocument/2006/relationships/tags" Target="../tags/tag763.xml"/></Relationships>
</file>

<file path=ppt/slides/_rels/slide24.xml.rels><?xml version="1.0" encoding="UTF-8" standalone="yes"?>
<Relationships xmlns="http://schemas.openxmlformats.org/package/2006/relationships"><Relationship Id="rId5" Type="http://schemas.openxmlformats.org/officeDocument/2006/relationships/notesSlide" Target="../notesSlides/notesSlide22.xml"/><Relationship Id="rId4" Type="http://schemas.openxmlformats.org/officeDocument/2006/relationships/slideLayout" Target="../slideLayouts/slideLayout19.xml"/><Relationship Id="rId3" Type="http://schemas.openxmlformats.org/officeDocument/2006/relationships/tags" Target="../tags/tag768.xml"/><Relationship Id="rId2" Type="http://schemas.openxmlformats.org/officeDocument/2006/relationships/tags" Target="../tags/tag767.xml"/><Relationship Id="rId1" Type="http://schemas.openxmlformats.org/officeDocument/2006/relationships/tags" Target="../tags/tag766.xml"/></Relationships>
</file>

<file path=ppt/slides/_rels/slide25.xml.rels><?xml version="1.0" encoding="UTF-8" standalone="yes"?>
<Relationships xmlns="http://schemas.openxmlformats.org/package/2006/relationships"><Relationship Id="rId5" Type="http://schemas.openxmlformats.org/officeDocument/2006/relationships/notesSlide" Target="../notesSlides/notesSlide23.xml"/><Relationship Id="rId4" Type="http://schemas.openxmlformats.org/officeDocument/2006/relationships/slideLayout" Target="../slideLayouts/slideLayout19.xml"/><Relationship Id="rId3" Type="http://schemas.openxmlformats.org/officeDocument/2006/relationships/tags" Target="../tags/tag771.xml"/><Relationship Id="rId2" Type="http://schemas.openxmlformats.org/officeDocument/2006/relationships/tags" Target="../tags/tag770.xml"/><Relationship Id="rId1" Type="http://schemas.openxmlformats.org/officeDocument/2006/relationships/tags" Target="../tags/tag769.xml"/></Relationships>
</file>

<file path=ppt/slides/_rels/slide26.xml.rels><?xml version="1.0" encoding="UTF-8" standalone="yes"?>
<Relationships xmlns="http://schemas.openxmlformats.org/package/2006/relationships"><Relationship Id="rId5" Type="http://schemas.openxmlformats.org/officeDocument/2006/relationships/notesSlide" Target="../notesSlides/notesSlide24.xml"/><Relationship Id="rId4" Type="http://schemas.openxmlformats.org/officeDocument/2006/relationships/slideLayout" Target="../slideLayouts/slideLayout19.xml"/><Relationship Id="rId3" Type="http://schemas.openxmlformats.org/officeDocument/2006/relationships/tags" Target="../tags/tag774.xml"/><Relationship Id="rId2" Type="http://schemas.openxmlformats.org/officeDocument/2006/relationships/tags" Target="../tags/tag773.xml"/><Relationship Id="rId1" Type="http://schemas.openxmlformats.org/officeDocument/2006/relationships/tags" Target="../tags/tag772.xml"/></Relationships>
</file>

<file path=ppt/slides/_rels/slide27.xml.rels><?xml version="1.0" encoding="UTF-8" standalone="yes"?>
<Relationships xmlns="http://schemas.openxmlformats.org/package/2006/relationships"><Relationship Id="rId5" Type="http://schemas.openxmlformats.org/officeDocument/2006/relationships/notesSlide" Target="../notesSlides/notesSlide25.xml"/><Relationship Id="rId4" Type="http://schemas.openxmlformats.org/officeDocument/2006/relationships/slideLayout" Target="../slideLayouts/slideLayout19.xml"/><Relationship Id="rId3" Type="http://schemas.openxmlformats.org/officeDocument/2006/relationships/tags" Target="../tags/tag777.xml"/><Relationship Id="rId2" Type="http://schemas.openxmlformats.org/officeDocument/2006/relationships/tags" Target="../tags/tag776.xml"/><Relationship Id="rId1" Type="http://schemas.openxmlformats.org/officeDocument/2006/relationships/tags" Target="../tags/tag775.xml"/></Relationships>
</file>

<file path=ppt/slides/_rels/slide28.xml.rels><?xml version="1.0" encoding="UTF-8" standalone="yes"?>
<Relationships xmlns="http://schemas.openxmlformats.org/package/2006/relationships"><Relationship Id="rId5" Type="http://schemas.openxmlformats.org/officeDocument/2006/relationships/notesSlide" Target="../notesSlides/notesSlide26.xml"/><Relationship Id="rId4" Type="http://schemas.openxmlformats.org/officeDocument/2006/relationships/slideLayout" Target="../slideLayouts/slideLayout19.xml"/><Relationship Id="rId3" Type="http://schemas.openxmlformats.org/officeDocument/2006/relationships/tags" Target="../tags/tag780.xml"/><Relationship Id="rId2" Type="http://schemas.openxmlformats.org/officeDocument/2006/relationships/tags" Target="../tags/tag779.xml"/><Relationship Id="rId1" Type="http://schemas.openxmlformats.org/officeDocument/2006/relationships/tags" Target="../tags/tag778.xml"/></Relationships>
</file>

<file path=ppt/slides/_rels/slide29.xml.rels><?xml version="1.0" encoding="UTF-8" standalone="yes"?>
<Relationships xmlns="http://schemas.openxmlformats.org/package/2006/relationships"><Relationship Id="rId9" Type="http://schemas.openxmlformats.org/officeDocument/2006/relationships/image" Target="../media/image5.jpeg"/><Relationship Id="rId8" Type="http://schemas.openxmlformats.org/officeDocument/2006/relationships/tags" Target="../tags/tag787.xml"/><Relationship Id="rId7" Type="http://schemas.openxmlformats.org/officeDocument/2006/relationships/tags" Target="../tags/tag786.xml"/><Relationship Id="rId6" Type="http://schemas.openxmlformats.org/officeDocument/2006/relationships/tags" Target="../tags/tag785.xml"/><Relationship Id="rId5" Type="http://schemas.openxmlformats.org/officeDocument/2006/relationships/tags" Target="../tags/tag784.xml"/><Relationship Id="rId4" Type="http://schemas.openxmlformats.org/officeDocument/2006/relationships/image" Target="../media/image4.jpeg"/><Relationship Id="rId3" Type="http://schemas.openxmlformats.org/officeDocument/2006/relationships/tags" Target="../tags/tag783.xml"/><Relationship Id="rId23" Type="http://schemas.openxmlformats.org/officeDocument/2006/relationships/slideLayout" Target="../slideLayouts/slideLayout35.xml"/><Relationship Id="rId22" Type="http://schemas.openxmlformats.org/officeDocument/2006/relationships/tags" Target="../tags/tag798.xml"/><Relationship Id="rId21" Type="http://schemas.openxmlformats.org/officeDocument/2006/relationships/tags" Target="../tags/tag797.xml"/><Relationship Id="rId20" Type="http://schemas.openxmlformats.org/officeDocument/2006/relationships/tags" Target="../tags/tag796.xml"/><Relationship Id="rId2" Type="http://schemas.openxmlformats.org/officeDocument/2006/relationships/tags" Target="../tags/tag782.xml"/><Relationship Id="rId19" Type="http://schemas.openxmlformats.org/officeDocument/2006/relationships/image" Target="../media/image7.jpeg"/><Relationship Id="rId18" Type="http://schemas.openxmlformats.org/officeDocument/2006/relationships/tags" Target="../tags/tag795.xml"/><Relationship Id="rId17" Type="http://schemas.openxmlformats.org/officeDocument/2006/relationships/tags" Target="../tags/tag794.xml"/><Relationship Id="rId16" Type="http://schemas.openxmlformats.org/officeDocument/2006/relationships/tags" Target="../tags/tag793.xml"/><Relationship Id="rId15" Type="http://schemas.openxmlformats.org/officeDocument/2006/relationships/tags" Target="../tags/tag792.xml"/><Relationship Id="rId14" Type="http://schemas.openxmlformats.org/officeDocument/2006/relationships/image" Target="../media/image6.jpeg"/><Relationship Id="rId13" Type="http://schemas.openxmlformats.org/officeDocument/2006/relationships/tags" Target="../tags/tag791.xml"/><Relationship Id="rId12" Type="http://schemas.openxmlformats.org/officeDocument/2006/relationships/tags" Target="../tags/tag790.xml"/><Relationship Id="rId11" Type="http://schemas.openxmlformats.org/officeDocument/2006/relationships/tags" Target="../tags/tag789.xml"/><Relationship Id="rId10" Type="http://schemas.openxmlformats.org/officeDocument/2006/relationships/tags" Target="../tags/tag788.xml"/><Relationship Id="rId1" Type="http://schemas.openxmlformats.org/officeDocument/2006/relationships/tags" Target="../tags/tag78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716.xml"/><Relationship Id="rId1" Type="http://schemas.openxmlformats.org/officeDocument/2006/relationships/tags" Target="../tags/tag715.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800.xml"/><Relationship Id="rId1" Type="http://schemas.openxmlformats.org/officeDocument/2006/relationships/tags" Target="../tags/tag799.xml"/></Relationships>
</file>

<file path=ppt/slides/_rels/slide31.xml.rels><?xml version="1.0" encoding="UTF-8" standalone="yes"?>
<Relationships xmlns="http://schemas.openxmlformats.org/package/2006/relationships"><Relationship Id="rId5" Type="http://schemas.openxmlformats.org/officeDocument/2006/relationships/notesSlide" Target="../notesSlides/notesSlide27.xml"/><Relationship Id="rId4" Type="http://schemas.openxmlformats.org/officeDocument/2006/relationships/slideLayout" Target="../slideLayouts/slideLayout19.xml"/><Relationship Id="rId3" Type="http://schemas.openxmlformats.org/officeDocument/2006/relationships/tags" Target="../tags/tag803.xml"/><Relationship Id="rId2" Type="http://schemas.openxmlformats.org/officeDocument/2006/relationships/tags" Target="../tags/tag802.xml"/><Relationship Id="rId1" Type="http://schemas.openxmlformats.org/officeDocument/2006/relationships/tags" Target="../tags/tag801.xml"/></Relationships>
</file>

<file path=ppt/slides/_rels/slide32.xml.rels><?xml version="1.0" encoding="UTF-8" standalone="yes"?>
<Relationships xmlns="http://schemas.openxmlformats.org/package/2006/relationships"><Relationship Id="rId5" Type="http://schemas.openxmlformats.org/officeDocument/2006/relationships/notesSlide" Target="../notesSlides/notesSlide28.xml"/><Relationship Id="rId4" Type="http://schemas.openxmlformats.org/officeDocument/2006/relationships/slideLayout" Target="../slideLayouts/slideLayout19.xml"/><Relationship Id="rId3" Type="http://schemas.openxmlformats.org/officeDocument/2006/relationships/tags" Target="../tags/tag806.xml"/><Relationship Id="rId2" Type="http://schemas.openxmlformats.org/officeDocument/2006/relationships/tags" Target="../tags/tag805.xml"/><Relationship Id="rId1" Type="http://schemas.openxmlformats.org/officeDocument/2006/relationships/tags" Target="../tags/tag804.xml"/></Relationships>
</file>

<file path=ppt/slides/_rels/slide33.xml.rels><?xml version="1.0" encoding="UTF-8" standalone="yes"?>
<Relationships xmlns="http://schemas.openxmlformats.org/package/2006/relationships"><Relationship Id="rId5" Type="http://schemas.openxmlformats.org/officeDocument/2006/relationships/notesSlide" Target="../notesSlides/notesSlide29.xml"/><Relationship Id="rId4" Type="http://schemas.openxmlformats.org/officeDocument/2006/relationships/slideLayout" Target="../slideLayouts/slideLayout19.xml"/><Relationship Id="rId3" Type="http://schemas.openxmlformats.org/officeDocument/2006/relationships/tags" Target="../tags/tag809.xml"/><Relationship Id="rId2" Type="http://schemas.openxmlformats.org/officeDocument/2006/relationships/tags" Target="../tags/tag808.xml"/><Relationship Id="rId1" Type="http://schemas.openxmlformats.org/officeDocument/2006/relationships/tags" Target="../tags/tag807.xml"/></Relationships>
</file>

<file path=ppt/slides/_rels/slide34.xml.rels><?xml version="1.0" encoding="UTF-8" standalone="yes"?>
<Relationships xmlns="http://schemas.openxmlformats.org/package/2006/relationships"><Relationship Id="rId5" Type="http://schemas.openxmlformats.org/officeDocument/2006/relationships/notesSlide" Target="../notesSlides/notesSlide30.xml"/><Relationship Id="rId4" Type="http://schemas.openxmlformats.org/officeDocument/2006/relationships/slideLayout" Target="../slideLayouts/slideLayout19.xml"/><Relationship Id="rId3" Type="http://schemas.openxmlformats.org/officeDocument/2006/relationships/tags" Target="../tags/tag812.xml"/><Relationship Id="rId2" Type="http://schemas.openxmlformats.org/officeDocument/2006/relationships/tags" Target="../tags/tag811.xml"/><Relationship Id="rId1" Type="http://schemas.openxmlformats.org/officeDocument/2006/relationships/tags" Target="../tags/tag810.xml"/></Relationships>
</file>

<file path=ppt/slides/_rels/slide35.xml.rels><?xml version="1.0" encoding="UTF-8" standalone="yes"?>
<Relationships xmlns="http://schemas.openxmlformats.org/package/2006/relationships"><Relationship Id="rId5" Type="http://schemas.openxmlformats.org/officeDocument/2006/relationships/notesSlide" Target="../notesSlides/notesSlide31.xml"/><Relationship Id="rId4" Type="http://schemas.openxmlformats.org/officeDocument/2006/relationships/slideLayout" Target="../slideLayouts/slideLayout19.xml"/><Relationship Id="rId3" Type="http://schemas.openxmlformats.org/officeDocument/2006/relationships/tags" Target="../tags/tag815.xml"/><Relationship Id="rId2" Type="http://schemas.openxmlformats.org/officeDocument/2006/relationships/tags" Target="../tags/tag814.xml"/><Relationship Id="rId1" Type="http://schemas.openxmlformats.org/officeDocument/2006/relationships/tags" Target="../tags/tag813.xml"/></Relationships>
</file>

<file path=ppt/slides/_rels/slide36.xml.rels><?xml version="1.0" encoding="UTF-8" standalone="yes"?>
<Relationships xmlns="http://schemas.openxmlformats.org/package/2006/relationships"><Relationship Id="rId5" Type="http://schemas.openxmlformats.org/officeDocument/2006/relationships/notesSlide" Target="../notesSlides/notesSlide32.xml"/><Relationship Id="rId4" Type="http://schemas.openxmlformats.org/officeDocument/2006/relationships/slideLayout" Target="../slideLayouts/slideLayout19.xml"/><Relationship Id="rId3" Type="http://schemas.openxmlformats.org/officeDocument/2006/relationships/tags" Target="../tags/tag818.xml"/><Relationship Id="rId2" Type="http://schemas.openxmlformats.org/officeDocument/2006/relationships/tags" Target="../tags/tag817.xml"/><Relationship Id="rId1" Type="http://schemas.openxmlformats.org/officeDocument/2006/relationships/tags" Target="../tags/tag816.xml"/></Relationships>
</file>

<file path=ppt/slides/_rels/slide37.xml.rels><?xml version="1.0" encoding="UTF-8" standalone="yes"?>
<Relationships xmlns="http://schemas.openxmlformats.org/package/2006/relationships"><Relationship Id="rId5" Type="http://schemas.openxmlformats.org/officeDocument/2006/relationships/notesSlide" Target="../notesSlides/notesSlide33.xml"/><Relationship Id="rId4" Type="http://schemas.openxmlformats.org/officeDocument/2006/relationships/slideLayout" Target="../slideLayouts/slideLayout19.xml"/><Relationship Id="rId3" Type="http://schemas.openxmlformats.org/officeDocument/2006/relationships/tags" Target="../tags/tag821.xml"/><Relationship Id="rId2" Type="http://schemas.openxmlformats.org/officeDocument/2006/relationships/tags" Target="../tags/tag820.xml"/><Relationship Id="rId1" Type="http://schemas.openxmlformats.org/officeDocument/2006/relationships/tags" Target="../tags/tag819.xml"/></Relationships>
</file>

<file path=ppt/slides/_rels/slide38.xml.rels><?xml version="1.0" encoding="UTF-8" standalone="yes"?>
<Relationships xmlns="http://schemas.openxmlformats.org/package/2006/relationships"><Relationship Id="rId5" Type="http://schemas.openxmlformats.org/officeDocument/2006/relationships/notesSlide" Target="../notesSlides/notesSlide34.xml"/><Relationship Id="rId4" Type="http://schemas.openxmlformats.org/officeDocument/2006/relationships/slideLayout" Target="../slideLayouts/slideLayout19.xml"/><Relationship Id="rId3" Type="http://schemas.openxmlformats.org/officeDocument/2006/relationships/tags" Target="../tags/tag824.xml"/><Relationship Id="rId2" Type="http://schemas.openxmlformats.org/officeDocument/2006/relationships/tags" Target="../tags/tag823.xml"/><Relationship Id="rId1" Type="http://schemas.openxmlformats.org/officeDocument/2006/relationships/tags" Target="../tags/tag822.xml"/></Relationships>
</file>

<file path=ppt/slides/_rels/slide39.xml.rels><?xml version="1.0" encoding="UTF-8" standalone="yes"?>
<Relationships xmlns="http://schemas.openxmlformats.org/package/2006/relationships"><Relationship Id="rId5" Type="http://schemas.openxmlformats.org/officeDocument/2006/relationships/notesSlide" Target="../notesSlides/notesSlide35.xml"/><Relationship Id="rId4" Type="http://schemas.openxmlformats.org/officeDocument/2006/relationships/slideLayout" Target="../slideLayouts/slideLayout19.xml"/><Relationship Id="rId3" Type="http://schemas.openxmlformats.org/officeDocument/2006/relationships/tags" Target="../tags/tag826.xml"/><Relationship Id="rId2" Type="http://schemas.openxmlformats.org/officeDocument/2006/relationships/image" Target="../media/image8.emf"/><Relationship Id="rId1" Type="http://schemas.openxmlformats.org/officeDocument/2006/relationships/tags" Target="../tags/tag825.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57.xml"/><Relationship Id="rId1" Type="http://schemas.openxmlformats.org/officeDocument/2006/relationships/image" Target="../media/image3.png"/></Relationships>
</file>

<file path=ppt/slides/_rels/slide40.xml.rels><?xml version="1.0" encoding="UTF-8" standalone="yes"?>
<Relationships xmlns="http://schemas.openxmlformats.org/package/2006/relationships"><Relationship Id="rId5" Type="http://schemas.openxmlformats.org/officeDocument/2006/relationships/notesSlide" Target="../notesSlides/notesSlide36.xml"/><Relationship Id="rId4" Type="http://schemas.openxmlformats.org/officeDocument/2006/relationships/slideLayout" Target="../slideLayouts/slideLayout19.xml"/><Relationship Id="rId3" Type="http://schemas.openxmlformats.org/officeDocument/2006/relationships/tags" Target="../tags/tag829.xml"/><Relationship Id="rId2" Type="http://schemas.openxmlformats.org/officeDocument/2006/relationships/tags" Target="../tags/tag828.xml"/><Relationship Id="rId1" Type="http://schemas.openxmlformats.org/officeDocument/2006/relationships/tags" Target="../tags/tag827.xml"/></Relationships>
</file>

<file path=ppt/slides/_rels/slide41.xml.rels><?xml version="1.0" encoding="UTF-8" standalone="yes"?>
<Relationships xmlns="http://schemas.openxmlformats.org/package/2006/relationships"><Relationship Id="rId5" Type="http://schemas.openxmlformats.org/officeDocument/2006/relationships/notesSlide" Target="../notesSlides/notesSlide37.xml"/><Relationship Id="rId4" Type="http://schemas.openxmlformats.org/officeDocument/2006/relationships/slideLayout" Target="../slideLayouts/slideLayout19.xml"/><Relationship Id="rId3" Type="http://schemas.openxmlformats.org/officeDocument/2006/relationships/tags" Target="../tags/tag832.xml"/><Relationship Id="rId2" Type="http://schemas.openxmlformats.org/officeDocument/2006/relationships/tags" Target="../tags/tag831.xml"/><Relationship Id="rId1" Type="http://schemas.openxmlformats.org/officeDocument/2006/relationships/tags" Target="../tags/tag830.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834.xml"/><Relationship Id="rId1" Type="http://schemas.openxmlformats.org/officeDocument/2006/relationships/tags" Target="../tags/tag833.xml"/></Relationships>
</file>

<file path=ppt/slides/_rels/slide43.xml.rels><?xml version="1.0" encoding="UTF-8" standalone="yes"?>
<Relationships xmlns="http://schemas.openxmlformats.org/package/2006/relationships"><Relationship Id="rId5" Type="http://schemas.openxmlformats.org/officeDocument/2006/relationships/notesSlide" Target="../notesSlides/notesSlide38.xml"/><Relationship Id="rId4" Type="http://schemas.openxmlformats.org/officeDocument/2006/relationships/slideLayout" Target="../slideLayouts/slideLayout19.xml"/><Relationship Id="rId3" Type="http://schemas.openxmlformats.org/officeDocument/2006/relationships/tags" Target="../tags/tag837.xml"/><Relationship Id="rId2" Type="http://schemas.openxmlformats.org/officeDocument/2006/relationships/tags" Target="../tags/tag836.xml"/><Relationship Id="rId1" Type="http://schemas.openxmlformats.org/officeDocument/2006/relationships/tags" Target="../tags/tag835.xml"/></Relationships>
</file>

<file path=ppt/slides/_rels/slide44.xml.rels><?xml version="1.0" encoding="UTF-8" standalone="yes"?>
<Relationships xmlns="http://schemas.openxmlformats.org/package/2006/relationships"><Relationship Id="rId5" Type="http://schemas.openxmlformats.org/officeDocument/2006/relationships/notesSlide" Target="../notesSlides/notesSlide39.xml"/><Relationship Id="rId4" Type="http://schemas.openxmlformats.org/officeDocument/2006/relationships/slideLayout" Target="../slideLayouts/slideLayout19.xml"/><Relationship Id="rId3" Type="http://schemas.openxmlformats.org/officeDocument/2006/relationships/tags" Target="../tags/tag840.xml"/><Relationship Id="rId2" Type="http://schemas.openxmlformats.org/officeDocument/2006/relationships/tags" Target="../tags/tag839.xml"/><Relationship Id="rId1" Type="http://schemas.openxmlformats.org/officeDocument/2006/relationships/tags" Target="../tags/tag838.xml"/></Relationships>
</file>

<file path=ppt/slides/_rels/slide45.xml.rels><?xml version="1.0" encoding="UTF-8" standalone="yes"?>
<Relationships xmlns="http://schemas.openxmlformats.org/package/2006/relationships"><Relationship Id="rId9" Type="http://schemas.openxmlformats.org/officeDocument/2006/relationships/slideLayout" Target="../slideLayouts/slideLayout48.xml"/><Relationship Id="rId8" Type="http://schemas.openxmlformats.org/officeDocument/2006/relationships/tags" Target="../tags/tag846.xml"/><Relationship Id="rId7" Type="http://schemas.openxmlformats.org/officeDocument/2006/relationships/image" Target="../media/image10.emf"/><Relationship Id="rId6" Type="http://schemas.openxmlformats.org/officeDocument/2006/relationships/tags" Target="../tags/tag845.xml"/><Relationship Id="rId5" Type="http://schemas.openxmlformats.org/officeDocument/2006/relationships/tags" Target="../tags/tag844.xml"/><Relationship Id="rId4" Type="http://schemas.openxmlformats.org/officeDocument/2006/relationships/image" Target="../media/image9.jpeg"/><Relationship Id="rId3" Type="http://schemas.openxmlformats.org/officeDocument/2006/relationships/tags" Target="../tags/tag843.xml"/><Relationship Id="rId2" Type="http://schemas.openxmlformats.org/officeDocument/2006/relationships/tags" Target="../tags/tag842.xml"/><Relationship Id="rId1" Type="http://schemas.openxmlformats.org/officeDocument/2006/relationships/tags" Target="../tags/tag841.xml"/></Relationships>
</file>

<file path=ppt/slides/_rels/slide46.xml.rels><?xml version="1.0" encoding="UTF-8" standalone="yes"?>
<Relationships xmlns="http://schemas.openxmlformats.org/package/2006/relationships"><Relationship Id="rId5" Type="http://schemas.openxmlformats.org/officeDocument/2006/relationships/notesSlide" Target="../notesSlides/notesSlide40.xml"/><Relationship Id="rId4" Type="http://schemas.openxmlformats.org/officeDocument/2006/relationships/slideLayout" Target="../slideLayouts/slideLayout19.xml"/><Relationship Id="rId3" Type="http://schemas.openxmlformats.org/officeDocument/2006/relationships/tags" Target="../tags/tag849.xml"/><Relationship Id="rId2" Type="http://schemas.openxmlformats.org/officeDocument/2006/relationships/tags" Target="../tags/tag848.xml"/><Relationship Id="rId1" Type="http://schemas.openxmlformats.org/officeDocument/2006/relationships/tags" Target="../tags/tag847.xml"/></Relationships>
</file>

<file path=ppt/slides/_rels/slide47.xml.rels><?xml version="1.0" encoding="UTF-8" standalone="yes"?>
<Relationships xmlns="http://schemas.openxmlformats.org/package/2006/relationships"><Relationship Id="rId7" Type="http://schemas.openxmlformats.org/officeDocument/2006/relationships/notesSlide" Target="../notesSlides/notesSlide41.xml"/><Relationship Id="rId6" Type="http://schemas.openxmlformats.org/officeDocument/2006/relationships/slideLayout" Target="../slideLayouts/slideLayout19.xml"/><Relationship Id="rId5" Type="http://schemas.openxmlformats.org/officeDocument/2006/relationships/tags" Target="../tags/tag853.xml"/><Relationship Id="rId4" Type="http://schemas.openxmlformats.org/officeDocument/2006/relationships/image" Target="../media/image11.jpeg"/><Relationship Id="rId3" Type="http://schemas.openxmlformats.org/officeDocument/2006/relationships/tags" Target="../tags/tag852.xml"/><Relationship Id="rId2" Type="http://schemas.openxmlformats.org/officeDocument/2006/relationships/tags" Target="../tags/tag851.xml"/><Relationship Id="rId1" Type="http://schemas.openxmlformats.org/officeDocument/2006/relationships/tags" Target="../tags/tag850.xml"/></Relationships>
</file>

<file path=ppt/slides/_rels/slide48.xml.rels><?xml version="1.0" encoding="UTF-8" standalone="yes"?>
<Relationships xmlns="http://schemas.openxmlformats.org/package/2006/relationships"><Relationship Id="rId5" Type="http://schemas.openxmlformats.org/officeDocument/2006/relationships/notesSlide" Target="../notesSlides/notesSlide42.xml"/><Relationship Id="rId4" Type="http://schemas.openxmlformats.org/officeDocument/2006/relationships/slideLayout" Target="../slideLayouts/slideLayout19.xml"/><Relationship Id="rId3" Type="http://schemas.openxmlformats.org/officeDocument/2006/relationships/tags" Target="../tags/tag856.xml"/><Relationship Id="rId2" Type="http://schemas.openxmlformats.org/officeDocument/2006/relationships/tags" Target="../tags/tag855.xml"/><Relationship Id="rId1" Type="http://schemas.openxmlformats.org/officeDocument/2006/relationships/tags" Target="../tags/tag854.xml"/></Relationships>
</file>

<file path=ppt/slides/_rels/slide49.xml.rels><?xml version="1.0" encoding="UTF-8" standalone="yes"?>
<Relationships xmlns="http://schemas.openxmlformats.org/package/2006/relationships"><Relationship Id="rId4" Type="http://schemas.openxmlformats.org/officeDocument/2006/relationships/slideLayout" Target="../slideLayouts/slideLayout21.xml"/><Relationship Id="rId3" Type="http://schemas.openxmlformats.org/officeDocument/2006/relationships/tags" Target="../tags/tag859.xml"/><Relationship Id="rId2" Type="http://schemas.openxmlformats.org/officeDocument/2006/relationships/tags" Target="../tags/tag858.xml"/><Relationship Id="rId1" Type="http://schemas.openxmlformats.org/officeDocument/2006/relationships/tags" Target="../tags/tag857.xml"/></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19.xml"/><Relationship Id="rId2" Type="http://schemas.openxmlformats.org/officeDocument/2006/relationships/tags" Target="../tags/tag718.xml"/><Relationship Id="rId1" Type="http://schemas.openxmlformats.org/officeDocument/2006/relationships/tags" Target="../tags/tag717.xml"/></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19.xml"/><Relationship Id="rId2" Type="http://schemas.openxmlformats.org/officeDocument/2006/relationships/tags" Target="../tags/tag720.xml"/><Relationship Id="rId1" Type="http://schemas.openxmlformats.org/officeDocument/2006/relationships/tags" Target="../tags/tag719.xml"/></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19.xml"/><Relationship Id="rId2" Type="http://schemas.openxmlformats.org/officeDocument/2006/relationships/tags" Target="../tags/tag722.xml"/><Relationship Id="rId1" Type="http://schemas.openxmlformats.org/officeDocument/2006/relationships/tags" Target="../tags/tag721.xml"/></Relationships>
</file>

<file path=ppt/slides/_rels/slide8.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19.xml"/><Relationship Id="rId2" Type="http://schemas.openxmlformats.org/officeDocument/2006/relationships/tags" Target="../tags/tag724.xml"/><Relationship Id="rId1" Type="http://schemas.openxmlformats.org/officeDocument/2006/relationships/tags" Target="../tags/tag723.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9.xml"/><Relationship Id="rId1" Type="http://schemas.openxmlformats.org/officeDocument/2006/relationships/tags" Target="../tags/tag7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1"/>
          <p:cNvSpPr>
            <a:spLocks noGrp="1"/>
          </p:cNvSpPr>
          <p:nvPr>
            <p:ph type="ctrTitle" idx="16388"/>
            <p:custDataLst>
              <p:tags r:id="rId1"/>
            </p:custDataLst>
          </p:nvPr>
        </p:nvSpPr>
        <p:spPr>
          <a:xfrm>
            <a:off x="873125" y="1089025"/>
            <a:ext cx="10507980" cy="2540000"/>
          </a:xfrm>
        </p:spPr>
        <p:txBody>
          <a:bodyPr>
            <a:normAutofit/>
          </a:bodyPr>
          <a:p>
            <a:pPr algn="ctr"/>
            <a:r>
              <a:rPr lang="zh-CN" altLang="en-US" sz="4800"/>
              <a:t>双信联动·合规致远</a:t>
            </a:r>
            <a:br>
              <a:rPr lang="zh-CN" altLang="en-US" sz="4800"/>
            </a:br>
            <a:br>
              <a:rPr lang="zh-CN" altLang="en-US" sz="4800"/>
            </a:br>
            <a:r>
              <a:rPr lang="zh-CN" altLang="en-US" sz="3555" b="0"/>
              <a:t>纳税缴费信用和涉税专业服务信用一体化提升</a:t>
            </a:r>
            <a:r>
              <a:rPr lang="zh-CN" altLang="en-US" sz="3555" b="0"/>
              <a:t>实践</a:t>
            </a:r>
            <a:endParaRPr lang="zh-CN" altLang="en-US" sz="3555" b="0"/>
          </a:p>
        </p:txBody>
      </p:sp>
    </p:spTree>
    <p:custDataLst>
      <p:tags r:id="rId2"/>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1"/>
          <p:cNvSpPr>
            <a:spLocks noGrp="1"/>
          </p:cNvSpPr>
          <p:nvPr>
            <p:ph type="ctrTitle" idx="16388"/>
            <p:custDataLst>
              <p:tags r:id="rId1"/>
            </p:custDataLst>
          </p:nvPr>
        </p:nvSpPr>
        <p:spPr>
          <a:xfrm>
            <a:off x="873125" y="730885"/>
            <a:ext cx="10786745" cy="4462145"/>
          </a:xfrm>
        </p:spPr>
        <p:txBody>
          <a:bodyPr>
            <a:normAutofit fontScale="90000"/>
          </a:bodyPr>
          <a:p>
            <a:pPr algn="l"/>
            <a:r>
              <a:rPr lang="en-US" sz="4000" b="0"/>
              <a:t>   </a:t>
            </a:r>
            <a:r>
              <a:rPr lang="en-US" sz="2220" b="0">
                <a:latin typeface="+mn-ea"/>
                <a:ea typeface="+mn-ea"/>
                <a:cs typeface="+mn-ea"/>
              </a:rPr>
              <a:t>  </a:t>
            </a:r>
            <a:r>
              <a:rPr lang="zh-CN" altLang="en-US" sz="2220" b="0">
                <a:latin typeface="+mn-ea"/>
                <a:ea typeface="+mn-ea"/>
                <a:cs typeface="+mn-ea"/>
              </a:rPr>
              <a:t>第一，这是维护国家税收安全、保障财政收入的迫切需要。 税收是国家财政收入的主要来源，是调控经济、调节分配的重要手段。中国银行逃税案涉及金额高达23.67亿元，这还只是冰山一角。如果放任此类行为蔓延，将严重侵蚀国家税基，影响财政可持续性，最终损害全体人民的共同利益。加强财税领域监管，就是要堵塞税收漏洞，确保国家税收应收尽收。</a:t>
            </a:r>
            <a:br>
              <a:rPr lang="zh-CN" altLang="en-US" sz="2220" b="0">
                <a:latin typeface="+mn-ea"/>
                <a:ea typeface="+mn-ea"/>
                <a:cs typeface="+mn-ea"/>
              </a:rPr>
            </a:br>
            <a:br>
              <a:rPr lang="zh-CN" altLang="en-US" sz="2220" b="0">
                <a:latin typeface="+mn-ea"/>
                <a:ea typeface="+mn-ea"/>
                <a:cs typeface="+mn-ea"/>
              </a:rPr>
            </a:br>
            <a:r>
              <a:rPr lang="en-US" altLang="zh-CN" sz="2220" b="0">
                <a:latin typeface="+mn-ea"/>
                <a:ea typeface="+mn-ea"/>
                <a:cs typeface="+mn-ea"/>
              </a:rPr>
              <a:t>    </a:t>
            </a:r>
            <a:r>
              <a:rPr lang="zh-CN" altLang="en-US" sz="2220" b="0">
                <a:latin typeface="+mn-ea"/>
                <a:ea typeface="+mn-ea"/>
                <a:cs typeface="+mn-ea"/>
              </a:rPr>
              <a:t>第二，这是维护市场经济秩序、促进公平竞争的必然要求。 财税中介服务机构诚实守信、依法履责，能够为市场提供真实、准确的财务信息，敦促经营主体依法合规经营，提升信息披露的真实性，从而有效维护投资者和消费者的合法权益，营造公平、透明、法治的市场环境。恒大地产案中，正是由于审计机构的失守，才使得财务造假行为得以长期隐藏，严重扰乱了资本市场秩序。加强监管，就是要让违法违规者付出应有代价，维护市场公平竞争。</a:t>
            </a:r>
            <a:br>
              <a:rPr lang="zh-CN" altLang="en-US" sz="2220" b="0">
                <a:latin typeface="+mn-ea"/>
                <a:ea typeface="+mn-ea"/>
                <a:cs typeface="+mn-ea"/>
              </a:rPr>
            </a:br>
            <a:br>
              <a:rPr lang="zh-CN" altLang="en-US" sz="2220" b="0">
                <a:latin typeface="+mn-ea"/>
                <a:ea typeface="+mn-ea"/>
                <a:cs typeface="+mn-ea"/>
              </a:rPr>
            </a:br>
            <a:r>
              <a:rPr lang="en-US" altLang="zh-CN" sz="2220" b="0">
                <a:latin typeface="+mn-ea"/>
                <a:ea typeface="+mn-ea"/>
                <a:cs typeface="+mn-ea"/>
              </a:rPr>
              <a:t>   </a:t>
            </a:r>
            <a:r>
              <a:rPr lang="zh-CN" altLang="en-US" sz="2220" b="0">
                <a:latin typeface="+mn-ea"/>
                <a:ea typeface="+mn-ea"/>
                <a:cs typeface="+mn-ea"/>
              </a:rPr>
              <a:t>第三，这是防范金融风险、维护国家经济安全的重要保障。 财税领域的问题往往与金融风险相互交织。中国银行逃税案暴露出金融机构在合规管理、风险防控方面的严重短板。审计署在报告中还指出，除中国银行外，工商银行、建设银行、农业银行等多家机构也存在虚增存贷规模、违规掩盖不良资产等问题。这些问题的背后有没有注册会计师、律师、税务师的参与？如果得不到及时纠正，可能引发系统性金融风险。加强财税领域监管，就是要从源头上防范风险，守住不发生系统性风险的底线。</a:t>
            </a:r>
            <a:endParaRPr lang="zh-CN" altLang="en-US" sz="2220" b="0">
              <a:latin typeface="+mn-ea"/>
              <a:ea typeface="+mn-ea"/>
              <a:cs typeface="+mn-ea"/>
            </a:endParaRPr>
          </a:p>
        </p:txBody>
      </p:sp>
      <p:sp>
        <p:nvSpPr>
          <p:cNvPr id="2" name="标题 1"/>
          <p:cNvSpPr>
            <a:spLocks noGrp="1"/>
          </p:cNvSpPr>
          <p:nvPr>
            <p:custDataLst>
              <p:tags r:id="rId2"/>
            </p:custDataLst>
          </p:nvPr>
        </p:nvSpPr>
        <p:spPr>
          <a:xfrm>
            <a:off x="274320" y="227965"/>
            <a:ext cx="10972800" cy="609600"/>
          </a:xfrm>
          <a:prstGeom prst="rect">
            <a:avLst/>
          </a:prstGeom>
          <a:noFill/>
        </p:spPr>
        <p:txBody>
          <a:bodyPr vert="horz" wrap="square" lIns="0" tIns="0" rIns="0" bIns="0" rtlCol="0" anchor="t">
            <a:normAutofit/>
          </a:bodyPr>
          <a:lstStyle>
            <a:lvl1pPr marL="0" indent="0" algn="l" defTabSz="914400" rtl="0" eaLnBrk="1" latinLnBrk="0" hangingPunct="1">
              <a:lnSpc>
                <a:spcPct val="111000"/>
              </a:lnSpc>
              <a:spcBef>
                <a:spcPct val="0"/>
              </a:spcBef>
              <a:spcAft>
                <a:spcPct val="0"/>
              </a:spcAft>
              <a:buNone/>
              <a:defRPr sz="3600" b="0" kern="1200" spc="0">
                <a:solidFill>
                  <a:schemeClr val="tx1"/>
                </a:solidFill>
                <a:latin typeface="+mj-lt"/>
                <a:ea typeface="+mj-ea"/>
                <a:cs typeface="+mj-cs"/>
              </a:defRPr>
            </a:lvl1pPr>
          </a:lstStyle>
          <a:p>
            <a:pPr algn="ctr">
              <a:lnSpc>
                <a:spcPct val="111000"/>
              </a:lnSpc>
            </a:pPr>
            <a:r>
              <a:rPr lang="zh-CN" altLang="en-US"/>
              <a:t>双信联动加强涉税专业服务管理意义</a:t>
            </a:r>
            <a:r>
              <a:rPr lang="zh-CN" altLang="en-US"/>
              <a:t>重大</a:t>
            </a:r>
            <a:endParaRPr lang="zh-CN" altLang="en-US"/>
          </a:p>
        </p:txBody>
      </p:sp>
    </p:spTree>
    <p:custDataLst>
      <p:tags r:id="rId3"/>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idx="16385"/>
            <p:custDataLst>
              <p:tags r:id="rId1"/>
            </p:custDataLst>
          </p:nvPr>
        </p:nvSpPr>
        <p:spPr>
          <a:xfrm>
            <a:off x="274320" y="227965"/>
            <a:ext cx="10972800" cy="609600"/>
          </a:xfrm>
        </p:spPr>
        <p:txBody>
          <a:bodyPr>
            <a:normAutofit/>
          </a:bodyPr>
          <a:p>
            <a:pPr algn="l">
              <a:lnSpc>
                <a:spcPct val="111000"/>
              </a:lnSpc>
            </a:pPr>
            <a:r>
              <a:rPr lang="zh-CN" altLang="en-US"/>
              <a:t>双信联动</a:t>
            </a:r>
            <a:r>
              <a:rPr lang="zh-CN" altLang="en-US"/>
              <a:t>培训目标</a:t>
            </a:r>
            <a:endParaRPr lang="zh-CN" altLang="en-US"/>
          </a:p>
        </p:txBody>
      </p:sp>
      <p:sp>
        <p:nvSpPr>
          <p:cNvPr id="7" name="装饰  5"/>
          <p:cNvSpPr>
            <a:spLocks noGrp="1"/>
          </p:cNvSpPr>
          <p:nvPr>
            <p:ph type="body" idx="16394"/>
            <p:custDataLst>
              <p:tags r:id="rId2"/>
            </p:custDataLst>
          </p:nvPr>
        </p:nvSpPr>
        <p:spPr>
          <a:xfrm>
            <a:off x="393065" y="1253490"/>
            <a:ext cx="11647170" cy="5467985"/>
          </a:xfrm>
        </p:spPr>
        <p:txBody>
          <a:bodyPr/>
          <a:p>
            <a:r>
              <a:rPr lang="zh-CN" altLang="en-US"/>
              <a:t> </a:t>
            </a:r>
            <a:endParaRPr lang="zh-CN" altLang="en-US"/>
          </a:p>
        </p:txBody>
      </p:sp>
      <p:sp>
        <p:nvSpPr>
          <p:cNvPr id="10" name="文本占位符 9"/>
          <p:cNvSpPr>
            <a:spLocks noGrp="1"/>
          </p:cNvSpPr>
          <p:nvPr>
            <p:ph type="body" idx="16389"/>
            <p:custDataLst>
              <p:tags r:id="rId3"/>
            </p:custDataLst>
          </p:nvPr>
        </p:nvSpPr>
        <p:spPr>
          <a:xfrm>
            <a:off x="1010285" y="1555115"/>
            <a:ext cx="10713720" cy="4319905"/>
          </a:xfrm>
        </p:spPr>
        <p:txBody>
          <a:bodyPr>
            <a:noAutofit/>
          </a:bodyPr>
          <a:p>
            <a:pPr algn="ctr">
              <a:lnSpc>
                <a:spcPct val="125000"/>
              </a:lnSpc>
            </a:pPr>
            <a:r>
              <a:rPr lang="zh-CN" altLang="en-US" sz="3600">
                <a:solidFill>
                  <a:srgbClr val="FF0000"/>
                </a:solidFill>
              </a:rPr>
              <a:t>自身目标</a:t>
            </a:r>
            <a:endParaRPr lang="zh-CN" altLang="en-US" sz="3600">
              <a:solidFill>
                <a:srgbClr val="FF0000"/>
              </a:solidFill>
            </a:endParaRPr>
          </a:p>
          <a:p>
            <a:pPr algn="ctr">
              <a:lnSpc>
                <a:spcPct val="125000"/>
              </a:lnSpc>
            </a:pPr>
            <a:r>
              <a:rPr lang="zh-CN" altLang="en-US" sz="3600"/>
              <a:t>稳TSC5级，拒TSC1级，远离涉税失信/严重失信</a:t>
            </a:r>
            <a:endParaRPr lang="zh-CN" altLang="en-US" sz="3600"/>
          </a:p>
          <a:p>
            <a:pPr algn="ctr">
              <a:lnSpc>
                <a:spcPct val="125000"/>
              </a:lnSpc>
            </a:pPr>
            <a:r>
              <a:rPr lang="zh-CN" altLang="en-US" sz="3600">
                <a:solidFill>
                  <a:srgbClr val="FF0000"/>
                </a:solidFill>
              </a:rPr>
              <a:t>客户目标</a:t>
            </a:r>
            <a:endParaRPr lang="zh-CN" altLang="en-US" sz="3600">
              <a:solidFill>
                <a:srgbClr val="FF0000"/>
              </a:solidFill>
            </a:endParaRPr>
          </a:p>
          <a:p>
            <a:pPr algn="ctr">
              <a:lnSpc>
                <a:spcPct val="125000"/>
              </a:lnSpc>
            </a:pPr>
            <a:r>
              <a:rPr lang="zh-CN" altLang="en-US" sz="3600"/>
              <a:t>稳B级、冲A级、防C级、救D级</a:t>
            </a:r>
            <a:endParaRPr lang="zh-CN" altLang="en-US" sz="3600"/>
          </a:p>
          <a:p>
            <a:pPr algn="ctr">
              <a:lnSpc>
                <a:spcPct val="125000"/>
              </a:lnSpc>
            </a:pPr>
            <a:r>
              <a:rPr lang="zh-CN" altLang="en-US" sz="3600">
                <a:solidFill>
                  <a:srgbClr val="FF0000"/>
                </a:solidFill>
              </a:rPr>
              <a:t>最终目标</a:t>
            </a:r>
            <a:endParaRPr lang="zh-CN" altLang="en-US" sz="3600">
              <a:solidFill>
                <a:srgbClr val="FF0000"/>
              </a:solidFill>
            </a:endParaRPr>
          </a:p>
          <a:p>
            <a:pPr algn="ctr">
              <a:lnSpc>
                <a:spcPct val="125000"/>
              </a:lnSpc>
            </a:pPr>
            <a:r>
              <a:rPr lang="zh-CN" altLang="en-US" sz="3600"/>
              <a:t>双信提升·双向增值·长期合规</a:t>
            </a:r>
            <a:endParaRPr lang="zh-CN" altLang="en-US" sz="3600"/>
          </a:p>
        </p:txBody>
      </p:sp>
    </p:spTree>
    <p:custDataLst>
      <p:tags r:id="rId4"/>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idx="16388"/>
            <p:custDataLst>
              <p:tags r:id="rId1"/>
            </p:custDataLst>
          </p:nvPr>
        </p:nvSpPr>
        <p:spPr>
          <a:xfrm>
            <a:off x="1059180" y="374650"/>
            <a:ext cx="10299065" cy="1524000"/>
          </a:xfrm>
        </p:spPr>
        <p:txBody>
          <a:bodyPr>
            <a:normAutofit/>
          </a:bodyPr>
          <a:p>
            <a:r>
              <a:rPr lang="zh-CN" altLang="en-US"/>
              <a:t>第二模块：自身信用提升实战（TSC）-涉税专业服务信用全解</a:t>
            </a:r>
            <a:endParaRPr lang="zh-CN" altLang="en-US"/>
          </a:p>
        </p:txBody>
      </p:sp>
      <p:sp>
        <p:nvSpPr>
          <p:cNvPr id="100" name="文本框 99"/>
          <p:cNvSpPr txBox="1"/>
          <p:nvPr/>
        </p:nvSpPr>
        <p:spPr>
          <a:xfrm>
            <a:off x="1818005" y="2129790"/>
            <a:ext cx="8390890" cy="3969385"/>
          </a:xfrm>
          <a:prstGeom prst="rect">
            <a:avLst/>
          </a:prstGeom>
          <a:noFill/>
          <a:ln w="9525">
            <a:noFill/>
          </a:ln>
        </p:spPr>
        <p:txBody>
          <a:bodyPr wrap="square">
            <a:spAutoFit/>
          </a:bodyPr>
          <a:p>
            <a:pPr marL="571500" indent="-571500">
              <a:buFont typeface="Wingdings" panose="05000000000000000000" charset="0"/>
              <a:buChar char="Ø"/>
            </a:pPr>
            <a:r>
              <a:rPr lang="zh-CN" sz="3600" b="1">
                <a:ea typeface="仿宋" panose="02010609060101010101" charset="-122"/>
              </a:rPr>
              <a:t>  涉税专业服务信用管理概述</a:t>
            </a:r>
            <a:endParaRPr lang="zh-CN" sz="3600" b="1">
              <a:ea typeface="仿宋" panose="02010609060101010101" charset="-122"/>
            </a:endParaRPr>
          </a:p>
          <a:p>
            <a:pPr marL="571500" indent="-571500">
              <a:buFont typeface="Wingdings" panose="05000000000000000000" charset="0"/>
              <a:buChar char="Ø"/>
            </a:pPr>
            <a:endParaRPr lang="zh-CN" sz="3600" b="1">
              <a:ea typeface="仿宋" panose="02010609060101010101" charset="-122"/>
            </a:endParaRPr>
          </a:p>
          <a:p>
            <a:pPr marL="571500" indent="-571500">
              <a:buFont typeface="Wingdings" panose="05000000000000000000" charset="0"/>
              <a:buChar char="Ø"/>
            </a:pPr>
            <a:r>
              <a:rPr lang="en-US" altLang="zh-CN" sz="3600" b="1">
                <a:ea typeface="仿宋" panose="02010609060101010101" charset="-122"/>
              </a:rPr>
              <a:t>  </a:t>
            </a:r>
            <a:r>
              <a:rPr lang="zh-CN" sz="3600" b="1">
                <a:ea typeface="仿宋" panose="02010609060101010101" charset="-122"/>
              </a:rPr>
              <a:t>涉税专业</a:t>
            </a:r>
            <a:r>
              <a:rPr lang="zh-CN" sz="3600" b="1">
                <a:ea typeface="仿宋" panose="02010609060101010101" charset="-122"/>
                <a:sym typeface="+mn-ea"/>
              </a:rPr>
              <a:t>信用</a:t>
            </a:r>
            <a:r>
              <a:rPr lang="zh-CN" sz="3600" b="1">
                <a:ea typeface="仿宋" panose="02010609060101010101" charset="-122"/>
              </a:rPr>
              <a:t>评价</a:t>
            </a:r>
            <a:endParaRPr lang="zh-CN" sz="3600" b="1">
              <a:ea typeface="仿宋" panose="02010609060101010101" charset="-122"/>
            </a:endParaRPr>
          </a:p>
          <a:p>
            <a:pPr marL="571500" indent="-571500">
              <a:buFont typeface="Wingdings" panose="05000000000000000000" charset="0"/>
              <a:buChar char="Ø"/>
            </a:pPr>
            <a:endParaRPr lang="zh-CN" sz="3600" b="1">
              <a:ea typeface="仿宋" panose="02010609060101010101" charset="-122"/>
            </a:endParaRPr>
          </a:p>
          <a:p>
            <a:pPr marL="571500" indent="-571500">
              <a:buFont typeface="Wingdings" panose="05000000000000000000" charset="0"/>
              <a:buChar char="Ø"/>
            </a:pPr>
            <a:r>
              <a:rPr lang="en-US" altLang="zh-CN" sz="3600" b="1">
                <a:ea typeface="仿宋" panose="02010609060101010101" charset="-122"/>
              </a:rPr>
              <a:t>  </a:t>
            </a:r>
            <a:r>
              <a:rPr lang="zh-CN" sz="3600" b="1">
                <a:ea typeface="仿宋" panose="02010609060101010101" charset="-122"/>
              </a:rPr>
              <a:t>涉税专业服务信用积分</a:t>
            </a:r>
            <a:r>
              <a:rPr lang="zh-CN" sz="3600" b="1">
                <a:ea typeface="仿宋" panose="02010609060101010101" charset="-122"/>
              </a:rPr>
              <a:t>规则</a:t>
            </a:r>
            <a:endParaRPr lang="zh-CN" sz="3600" b="1">
              <a:ea typeface="仿宋" panose="02010609060101010101" charset="-122"/>
            </a:endParaRPr>
          </a:p>
          <a:p>
            <a:pPr marL="571500" indent="-571500">
              <a:buFont typeface="Wingdings" panose="05000000000000000000" charset="0"/>
              <a:buChar char="Ø"/>
            </a:pPr>
            <a:endParaRPr lang="zh-CN" sz="3600" b="1">
              <a:ea typeface="仿宋" panose="02010609060101010101" charset="-122"/>
            </a:endParaRPr>
          </a:p>
          <a:p>
            <a:pPr marL="571500" indent="-571500">
              <a:buFont typeface="Wingdings" panose="05000000000000000000" charset="0"/>
              <a:buChar char="Ø"/>
            </a:pPr>
            <a:r>
              <a:rPr lang="en-US" altLang="zh-CN" sz="3600" b="1">
                <a:ea typeface="仿宋" panose="02010609060101010101" charset="-122"/>
              </a:rPr>
              <a:t>  </a:t>
            </a:r>
            <a:r>
              <a:rPr lang="zh-CN" sz="3600" b="1">
                <a:ea typeface="仿宋" panose="02010609060101010101" charset="-122"/>
                <a:sym typeface="+mn-ea"/>
              </a:rPr>
              <a:t>涉税专业服务信用等级目标（</a:t>
            </a:r>
            <a:r>
              <a:rPr lang="zh-CN" sz="3600" b="1">
                <a:ea typeface="仿宋" panose="02010609060101010101" charset="-122"/>
              </a:rPr>
              <a:t>TSC5）</a:t>
            </a:r>
            <a:endParaRPr lang="zh-CN" sz="3600" b="1">
              <a:ea typeface="仿宋" panose="02010609060101010101" charset="-122"/>
            </a:endParaRPr>
          </a:p>
        </p:txBody>
      </p:sp>
    </p:spTree>
    <p:custDataLst>
      <p:tags r:id="rId2"/>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1"/>
          <p:cNvSpPr>
            <a:spLocks noGrp="1"/>
          </p:cNvSpPr>
          <p:nvPr>
            <p:ph type="ctrTitle" idx="16388"/>
            <p:custDataLst>
              <p:tags r:id="rId1"/>
            </p:custDataLst>
          </p:nvPr>
        </p:nvSpPr>
        <p:spPr>
          <a:xfrm>
            <a:off x="859790" y="356235"/>
            <a:ext cx="10786745" cy="4462145"/>
          </a:xfrm>
        </p:spPr>
        <p:txBody>
          <a:bodyPr>
            <a:normAutofit fontScale="90000"/>
          </a:bodyPr>
          <a:p>
            <a:pPr algn="l"/>
            <a:r>
              <a:rPr lang="en-US" altLang="zh-CN" sz="2220">
                <a:solidFill>
                  <a:srgbClr val="FF0000"/>
                </a:solidFill>
                <a:sym typeface="+mn-ea"/>
              </a:rPr>
              <a:t>      </a:t>
            </a:r>
            <a:r>
              <a:rPr lang="zh-CN" altLang="en-US" sz="2220">
                <a:solidFill>
                  <a:srgbClr val="FF0000"/>
                </a:solidFill>
                <a:sym typeface="+mn-ea"/>
              </a:rPr>
              <a:t>涉税专业服务，</a:t>
            </a:r>
            <a:r>
              <a:rPr lang="zh-CN" altLang="en-US" sz="2220">
                <a:sym typeface="+mn-ea"/>
              </a:rPr>
              <a:t>是指接受委托，利用专业知识和技能，就涉税事项向委托人提供的税务代理等服务。</a:t>
            </a:r>
            <a:br>
              <a:rPr lang="zh-CN" altLang="en-US" sz="2220">
                <a:sym typeface="+mn-ea"/>
              </a:rPr>
            </a:br>
            <a:r>
              <a:rPr lang="zh-CN" altLang="en-US" sz="2220">
                <a:sym typeface="+mn-ea"/>
              </a:rPr>
              <a:t>  </a:t>
            </a:r>
            <a:r>
              <a:rPr lang="en-US" altLang="zh-CN" sz="2220">
                <a:sym typeface="+mn-ea"/>
              </a:rPr>
              <a:t> </a:t>
            </a:r>
            <a:r>
              <a:rPr lang="zh-CN" altLang="en-US" sz="2220">
                <a:sym typeface="+mn-ea"/>
              </a:rPr>
              <a:t>包括以下内容：（一）纳税申报代办；（二）一般税务咨询；（三）专业税务顾问；（四）税务合规计划；（五）涉税鉴证；（六）纳税情况审查；（七）其他税务事项代办；（八）其他税务代理。</a:t>
            </a:r>
            <a:br>
              <a:rPr lang="zh-CN" altLang="en-US" sz="2220">
                <a:sym typeface="+mn-ea"/>
              </a:rPr>
            </a:br>
            <a:r>
              <a:rPr lang="en-US" altLang="zh-CN" sz="2220">
                <a:sym typeface="+mn-ea"/>
              </a:rPr>
              <a:t>    </a:t>
            </a:r>
            <a:r>
              <a:rPr lang="zh-CN" altLang="en-US" sz="2220">
                <a:solidFill>
                  <a:srgbClr val="FF0000"/>
                </a:solidFill>
                <a:sym typeface="+mn-ea"/>
              </a:rPr>
              <a:t>涉税专业服务机构，</a:t>
            </a:r>
            <a:r>
              <a:rPr lang="zh-CN" altLang="en-US" sz="2220">
                <a:sym typeface="+mn-ea"/>
              </a:rPr>
              <a:t>是指税务师事务所和提供涉税专业服务的会计师事务所、律师事务所、代理记账机构、税务代理公司、财税类咨询公司以及其他提供涉税专业服务的机构。</a:t>
            </a:r>
            <a:br>
              <a:rPr lang="zh-CN" altLang="en-US" sz="2220">
                <a:sym typeface="+mn-ea"/>
              </a:rPr>
            </a:br>
            <a:r>
              <a:rPr lang="en-US" altLang="zh-CN" sz="2220">
                <a:solidFill>
                  <a:srgbClr val="FF0000"/>
                </a:solidFill>
              </a:rPr>
              <a:t>   </a:t>
            </a:r>
            <a:r>
              <a:rPr lang="zh-CN" altLang="en-US" sz="2220">
                <a:solidFill>
                  <a:srgbClr val="FF0000"/>
                </a:solidFill>
                <a:sym typeface="+mn-ea"/>
              </a:rPr>
              <a:t>涉税服务人员，</a:t>
            </a:r>
            <a:r>
              <a:rPr lang="zh-CN" altLang="en-US" sz="2220">
                <a:sym typeface="+mn-ea"/>
              </a:rPr>
              <a:t>是指在涉税专业服务机构任职或者受雇提供涉税专业服务的人员，以及依照法律法规、部门规章规定提供涉税专业服务的其他人员。</a:t>
            </a:r>
            <a:br>
              <a:rPr lang="zh-CN" altLang="en-US" sz="2220">
                <a:sym typeface="+mn-ea"/>
              </a:rPr>
            </a:br>
            <a:r>
              <a:rPr lang="en-US" altLang="zh-CN" sz="2220">
                <a:solidFill>
                  <a:srgbClr val="FF0000"/>
                </a:solidFill>
              </a:rPr>
              <a:t>   </a:t>
            </a:r>
            <a:r>
              <a:rPr lang="zh-CN" altLang="en-US" sz="2220">
                <a:solidFill>
                  <a:srgbClr val="FF0000"/>
                </a:solidFill>
                <a:sym typeface="+mn-ea"/>
              </a:rPr>
              <a:t>涉税专业服务信用管理，</a:t>
            </a:r>
            <a:r>
              <a:rPr lang="zh-CN" altLang="en-US" sz="2220">
                <a:sym typeface="+mn-ea"/>
              </a:rPr>
              <a:t>是指税务机关对涉税专业服务机构从事涉税专业服务情况进行信用评价，对涉税服务人员的执业行为进行信用记录，并根据信用评价结果采取激励约束措施。税务机关建立与财政、司法行政等行业主管部门的工作联系制度，加强与税务师行业协会、注册会计师协会、律师协会、代理记账协会等行业协会的信息交流，完善涉税专业服务的信用评价机制，实施联合守信激励和失信惩戒。</a:t>
            </a:r>
            <a:br>
              <a:rPr lang="zh-CN" altLang="en-US" sz="2220">
                <a:sym typeface="+mn-ea"/>
              </a:rPr>
            </a:br>
            <a:r>
              <a:rPr lang="en-US" altLang="zh-CN" sz="2220">
                <a:solidFill>
                  <a:srgbClr val="FF0000"/>
                </a:solidFill>
              </a:rPr>
              <a:t>   </a:t>
            </a:r>
            <a:r>
              <a:rPr lang="zh-CN" altLang="en-US" sz="2220">
                <a:solidFill>
                  <a:srgbClr val="FF0000"/>
                </a:solidFill>
                <a:sym typeface="+mn-ea"/>
              </a:rPr>
              <a:t>涉税专业服务信用评价，</a:t>
            </a:r>
            <a:r>
              <a:rPr lang="zh-CN" altLang="en-US" sz="2220">
                <a:sym typeface="+mn-ea"/>
              </a:rPr>
              <a:t>分为涉税专业服务机构信用评价和涉税服务人员信用评价。机构信用评价采用以下信息：实名制等行政管理规定遵守情况、纳税人评价、税务机关评价、业务结构、服务质量、业务信息质量、行业自律、党的建设情况、人员信用、业务培训、委托人纳税缴费信用，以及自身纳税缴费信用、上一年度信用评价结果等。涉税服务人员信用评价采用以下信息：基本信息、执业记录、不良记录、纳税记录等。</a:t>
            </a:r>
            <a:endParaRPr lang="zh-CN" altLang="en-US" sz="2220" b="0">
              <a:latin typeface="+mn-ea"/>
              <a:ea typeface="+mn-ea"/>
              <a:cs typeface="+mn-ea"/>
            </a:endParaRPr>
          </a:p>
        </p:txBody>
      </p:sp>
    </p:spTree>
    <p:custDataLst>
      <p:tags r:id="rId2"/>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1"/>
          <p:cNvSpPr>
            <a:spLocks noGrp="1"/>
          </p:cNvSpPr>
          <p:nvPr>
            <p:ph type="ctrTitle" idx="16388"/>
            <p:custDataLst>
              <p:tags r:id="rId1"/>
            </p:custDataLst>
          </p:nvPr>
        </p:nvSpPr>
        <p:spPr>
          <a:xfrm>
            <a:off x="873125" y="730885"/>
            <a:ext cx="10786745" cy="4462145"/>
          </a:xfrm>
        </p:spPr>
        <p:txBody>
          <a:bodyPr>
            <a:normAutofit fontScale="90000"/>
          </a:bodyPr>
          <a:p>
            <a:pPr algn="l"/>
            <a:r>
              <a:rPr lang="en-US" sz="2800" b="0">
                <a:latin typeface="+mn-ea"/>
                <a:ea typeface="+mn-ea"/>
                <a:cs typeface="+mn-ea"/>
              </a:rPr>
              <a:t>  </a:t>
            </a:r>
            <a:r>
              <a:rPr lang="en-US" sz="3555" b="0">
                <a:latin typeface="+mn-ea"/>
                <a:ea typeface="+mn-ea"/>
                <a:cs typeface="+mn-ea"/>
              </a:rPr>
              <a:t> </a:t>
            </a:r>
            <a:r>
              <a:rPr sz="3555" b="0">
                <a:latin typeface="+mn-ea"/>
                <a:ea typeface="+mn-ea"/>
                <a:cs typeface="+mn-ea"/>
              </a:rPr>
              <a:t>TSC等级</a:t>
            </a:r>
            <a:r>
              <a:rPr lang="zh-CN" sz="3555" b="0">
                <a:latin typeface="+mn-ea"/>
                <a:ea typeface="+mn-ea"/>
                <a:cs typeface="+mn-ea"/>
              </a:rPr>
              <a:t>分五级</a:t>
            </a:r>
            <a:r>
              <a:rPr sz="3555" b="0">
                <a:latin typeface="+mn-ea"/>
                <a:ea typeface="+mn-ea"/>
                <a:cs typeface="+mn-ea"/>
              </a:rPr>
              <a:t>，</a:t>
            </a:r>
            <a:r>
              <a:rPr lang="zh-CN" sz="3555" b="0">
                <a:latin typeface="+mn-ea"/>
                <a:ea typeface="+mn-ea"/>
                <a:cs typeface="+mn-ea"/>
              </a:rPr>
              <a:t>信用积分</a:t>
            </a:r>
            <a:r>
              <a:rPr sz="3555" b="0">
                <a:latin typeface="+mn-ea"/>
                <a:ea typeface="+mn-ea"/>
                <a:cs typeface="+mn-ea"/>
              </a:rPr>
              <a:t>满分500分。</a:t>
            </a:r>
            <a:br>
              <a:rPr sz="3555" b="0">
                <a:latin typeface="+mn-ea"/>
                <a:ea typeface="+mn-ea"/>
                <a:cs typeface="+mn-ea"/>
              </a:rPr>
            </a:br>
            <a:br>
              <a:rPr sz="3555" b="0">
                <a:latin typeface="+mn-ea"/>
                <a:ea typeface="+mn-ea"/>
                <a:cs typeface="+mn-ea"/>
              </a:rPr>
            </a:br>
            <a:r>
              <a:rPr sz="3555" b="0">
                <a:latin typeface="+mn-ea"/>
                <a:ea typeface="+mn-ea"/>
                <a:cs typeface="+mn-ea"/>
              </a:rPr>
              <a:t>（一）TSC5级为信用积分400分以上的；</a:t>
            </a:r>
            <a:br>
              <a:rPr sz="3555" b="0">
                <a:latin typeface="+mn-ea"/>
                <a:ea typeface="+mn-ea"/>
                <a:cs typeface="+mn-ea"/>
              </a:rPr>
            </a:br>
            <a:br>
              <a:rPr sz="3555" b="0">
                <a:latin typeface="+mn-ea"/>
                <a:ea typeface="+mn-ea"/>
                <a:cs typeface="+mn-ea"/>
              </a:rPr>
            </a:br>
            <a:r>
              <a:rPr sz="3555" b="0">
                <a:latin typeface="+mn-ea"/>
                <a:ea typeface="+mn-ea"/>
                <a:cs typeface="+mn-ea"/>
              </a:rPr>
              <a:t>（二）TSC4级为信用积分300分以上不满400分的；</a:t>
            </a:r>
            <a:br>
              <a:rPr sz="3555" b="0">
                <a:latin typeface="+mn-ea"/>
                <a:ea typeface="+mn-ea"/>
                <a:cs typeface="+mn-ea"/>
              </a:rPr>
            </a:br>
            <a:br>
              <a:rPr sz="3555" b="0">
                <a:latin typeface="+mn-ea"/>
                <a:ea typeface="+mn-ea"/>
                <a:cs typeface="+mn-ea"/>
              </a:rPr>
            </a:br>
            <a:r>
              <a:rPr sz="3555" b="0">
                <a:latin typeface="+mn-ea"/>
                <a:ea typeface="+mn-ea"/>
                <a:cs typeface="+mn-ea"/>
              </a:rPr>
              <a:t>（三）TSC3级为信用积分200分以上不满300分的；</a:t>
            </a:r>
            <a:br>
              <a:rPr sz="3555" b="0">
                <a:latin typeface="+mn-ea"/>
                <a:ea typeface="+mn-ea"/>
                <a:cs typeface="+mn-ea"/>
              </a:rPr>
            </a:br>
            <a:br>
              <a:rPr sz="3555" b="0">
                <a:latin typeface="+mn-ea"/>
                <a:ea typeface="+mn-ea"/>
                <a:cs typeface="+mn-ea"/>
              </a:rPr>
            </a:br>
            <a:r>
              <a:rPr sz="3555" b="0">
                <a:latin typeface="+mn-ea"/>
                <a:ea typeface="+mn-ea"/>
                <a:cs typeface="+mn-ea"/>
              </a:rPr>
              <a:t>（四）TSC2级为信用积分100分以上不满200分的；</a:t>
            </a:r>
            <a:br>
              <a:rPr sz="3555" b="0">
                <a:latin typeface="+mn-ea"/>
                <a:ea typeface="+mn-ea"/>
                <a:cs typeface="+mn-ea"/>
              </a:rPr>
            </a:br>
            <a:br>
              <a:rPr sz="3555" b="0">
                <a:latin typeface="+mn-ea"/>
                <a:ea typeface="+mn-ea"/>
                <a:cs typeface="+mn-ea"/>
              </a:rPr>
            </a:br>
            <a:r>
              <a:rPr sz="3555" b="0">
                <a:latin typeface="+mn-ea"/>
                <a:ea typeface="+mn-ea"/>
                <a:cs typeface="+mn-ea"/>
              </a:rPr>
              <a:t>（五）TSC1级为信用积分不满100分的。</a:t>
            </a:r>
            <a:endParaRPr sz="3555" b="0">
              <a:latin typeface="+mn-ea"/>
              <a:ea typeface="+mn-ea"/>
              <a:cs typeface="+mn-ea"/>
            </a:endParaRPr>
          </a:p>
        </p:txBody>
      </p:sp>
    </p:spTree>
    <p:custDataLst>
      <p:tags r:id="rId2"/>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1"/>
          <p:cNvSpPr>
            <a:spLocks noGrp="1"/>
          </p:cNvSpPr>
          <p:nvPr>
            <p:ph type="ctrTitle" idx="16388"/>
            <p:custDataLst>
              <p:tags r:id="rId1"/>
            </p:custDataLst>
          </p:nvPr>
        </p:nvSpPr>
        <p:spPr>
          <a:xfrm>
            <a:off x="791210" y="1197610"/>
            <a:ext cx="10786745" cy="4462145"/>
          </a:xfrm>
        </p:spPr>
        <p:txBody>
          <a:bodyPr>
            <a:noAutofit/>
          </a:bodyPr>
          <a:p>
            <a:pPr algn="ctr"/>
            <a:br>
              <a:rPr sz="2400" b="0">
                <a:solidFill>
                  <a:srgbClr val="FF0000"/>
                </a:solidFill>
                <a:latin typeface="+mn-ea"/>
                <a:ea typeface="+mn-ea"/>
                <a:cs typeface="+mn-ea"/>
                <a:sym typeface="+mn-ea"/>
              </a:rPr>
            </a:br>
            <a:br>
              <a:rPr sz="2400" b="0">
                <a:solidFill>
                  <a:srgbClr val="FF0000"/>
                </a:solidFill>
                <a:latin typeface="+mn-ea"/>
                <a:ea typeface="+mn-ea"/>
                <a:cs typeface="+mn-ea"/>
              </a:rPr>
            </a:br>
            <a:r>
              <a:rPr lang="en-US" sz="2400" b="0">
                <a:latin typeface="+mn-ea"/>
                <a:ea typeface="+mn-ea"/>
                <a:cs typeface="+mn-ea"/>
              </a:rPr>
              <a:t>   </a:t>
            </a:r>
            <a:r>
              <a:rPr lang="en-US" sz="2400" b="0">
                <a:solidFill>
                  <a:srgbClr val="C00000"/>
                </a:solidFill>
                <a:latin typeface="+mn-ea"/>
                <a:ea typeface="+mn-ea"/>
                <a:cs typeface="+mn-ea"/>
              </a:rPr>
              <a:t> </a:t>
            </a:r>
            <a:r>
              <a:rPr sz="2400" b="0">
                <a:solidFill>
                  <a:srgbClr val="C00000"/>
                </a:solidFill>
                <a:latin typeface="+mn-ea"/>
                <a:ea typeface="+mn-ea"/>
                <a:cs typeface="+mn-ea"/>
              </a:rPr>
              <a:t>1.上期信用（40</a:t>
            </a:r>
            <a:r>
              <a:rPr lang="zh-CN" sz="2400" b="0">
                <a:solidFill>
                  <a:srgbClr val="C00000"/>
                </a:solidFill>
                <a:latin typeface="+mn-ea"/>
                <a:ea typeface="+mn-ea"/>
                <a:cs typeface="+mn-ea"/>
              </a:rPr>
              <a:t>分</a:t>
            </a:r>
            <a:r>
              <a:rPr sz="2400" b="0">
                <a:solidFill>
                  <a:srgbClr val="C00000"/>
                </a:solidFill>
                <a:latin typeface="+mn-ea"/>
                <a:ea typeface="+mn-ea"/>
                <a:cs typeface="+mn-ea"/>
              </a:rPr>
              <a:t>）</a:t>
            </a:r>
            <a:r>
              <a:rPr sz="2400" b="0">
                <a:latin typeface="+mn-ea"/>
                <a:ea typeface="+mn-ea"/>
                <a:cs typeface="+mn-ea"/>
              </a:rPr>
              <a:t>：每个评价周期起评，该指标得分=40分×上一评价周期期末信用积分/500；当年新设立的，该指标得分为28分；此前年度设立，当年报送涉税专业服务基本信息的，该指标得分为上一评价周期全省涉税专业服务机构得分的平均值，但不得高于24分；当年报送涉税专业服务基本信息，曾因使用税务师事务所名称未按规定办理行政登记被税务机关约谈或责令限期改正的，该指标得分为0分。</a:t>
            </a:r>
            <a:br>
              <a:rPr sz="2400" b="0">
                <a:latin typeface="+mn-ea"/>
                <a:ea typeface="+mn-ea"/>
                <a:cs typeface="+mn-ea"/>
              </a:rPr>
            </a:br>
            <a:br>
              <a:rPr sz="2400" b="0">
                <a:solidFill>
                  <a:srgbClr val="C00000"/>
                </a:solidFill>
                <a:latin typeface="+mn-ea"/>
                <a:ea typeface="+mn-ea"/>
                <a:cs typeface="+mn-ea"/>
              </a:rPr>
            </a:br>
            <a:r>
              <a:rPr lang="en-US" sz="2400" b="0">
                <a:solidFill>
                  <a:srgbClr val="C00000"/>
                </a:solidFill>
                <a:latin typeface="+mn-ea"/>
                <a:ea typeface="+mn-ea"/>
                <a:cs typeface="+mn-ea"/>
              </a:rPr>
              <a:t>  2.</a:t>
            </a:r>
            <a:r>
              <a:rPr sz="2400" b="0">
                <a:solidFill>
                  <a:srgbClr val="C00000"/>
                </a:solidFill>
                <a:latin typeface="+mn-ea"/>
                <a:ea typeface="+mn-ea"/>
                <a:cs typeface="+mn-ea"/>
              </a:rPr>
              <a:t>公共信用</a:t>
            </a:r>
            <a:r>
              <a:rPr lang="zh-CN" sz="2400" b="0">
                <a:solidFill>
                  <a:srgbClr val="C00000"/>
                </a:solidFill>
                <a:latin typeface="+mn-ea"/>
                <a:ea typeface="+mn-ea"/>
                <a:cs typeface="+mn-ea"/>
              </a:rPr>
              <a:t>（</a:t>
            </a:r>
            <a:r>
              <a:rPr lang="en-US" altLang="zh-CN" sz="2400" b="0">
                <a:solidFill>
                  <a:srgbClr val="C00000"/>
                </a:solidFill>
                <a:latin typeface="+mn-ea"/>
                <a:ea typeface="+mn-ea"/>
                <a:cs typeface="+mn-ea"/>
              </a:rPr>
              <a:t>50</a:t>
            </a:r>
            <a:r>
              <a:rPr lang="zh-CN" altLang="en-US" sz="2400" b="0">
                <a:solidFill>
                  <a:srgbClr val="C00000"/>
                </a:solidFill>
                <a:latin typeface="+mn-ea"/>
                <a:ea typeface="+mn-ea"/>
                <a:cs typeface="+mn-ea"/>
              </a:rPr>
              <a:t>分</a:t>
            </a:r>
            <a:r>
              <a:rPr lang="zh-CN" sz="2400" b="0">
                <a:solidFill>
                  <a:srgbClr val="C00000"/>
                </a:solidFill>
                <a:latin typeface="+mn-ea"/>
                <a:ea typeface="+mn-ea"/>
                <a:cs typeface="+mn-ea"/>
              </a:rPr>
              <a:t>）</a:t>
            </a:r>
            <a:r>
              <a:rPr sz="2400" b="0">
                <a:solidFill>
                  <a:srgbClr val="C00000"/>
                </a:solidFill>
                <a:latin typeface="+mn-ea"/>
                <a:ea typeface="+mn-ea"/>
                <a:cs typeface="+mn-ea"/>
              </a:rPr>
              <a:t>：</a:t>
            </a:r>
            <a:r>
              <a:rPr sz="2400" b="0">
                <a:latin typeface="+mn-ea"/>
                <a:ea typeface="+mn-ea"/>
                <a:cs typeface="+mn-ea"/>
              </a:rPr>
              <a:t>该指标分值=50分×上年度公共信用综合评价积分/公共信用综合评价满分；当年新设立的，该指标得分为35分；此前年度设立，当年报送基本信息的，该指标得分为上一评价周期全省涉税专业服务机构得分的平均值，但不得高于30分；若未取得公共信用综合评价积分，则按照纳税缴费信用得分计算。</a:t>
            </a:r>
            <a:endParaRPr sz="2400" b="0">
              <a:latin typeface="+mn-ea"/>
              <a:ea typeface="+mn-ea"/>
              <a:cs typeface="+mn-ea"/>
            </a:endParaRPr>
          </a:p>
        </p:txBody>
      </p:sp>
      <p:sp>
        <p:nvSpPr>
          <p:cNvPr id="2" name="标题 1"/>
          <p:cNvSpPr>
            <a:spLocks noGrp="1"/>
          </p:cNvSpPr>
          <p:nvPr>
            <p:custDataLst>
              <p:tags r:id="rId2"/>
            </p:custDataLst>
          </p:nvPr>
        </p:nvSpPr>
        <p:spPr>
          <a:xfrm>
            <a:off x="274320" y="227965"/>
            <a:ext cx="10972800" cy="609600"/>
          </a:xfrm>
          <a:prstGeom prst="rect">
            <a:avLst/>
          </a:prstGeom>
          <a:noFill/>
        </p:spPr>
        <p:txBody>
          <a:bodyPr vert="horz" wrap="square" lIns="0" tIns="0" rIns="0" bIns="0" rtlCol="0" anchor="t">
            <a:normAutofit/>
          </a:bodyPr>
          <a:lstStyle>
            <a:lvl1pPr marL="0" indent="0" algn="l" defTabSz="914400" rtl="0" eaLnBrk="1" latinLnBrk="0" hangingPunct="1">
              <a:lnSpc>
                <a:spcPct val="111000"/>
              </a:lnSpc>
              <a:spcBef>
                <a:spcPct val="0"/>
              </a:spcBef>
              <a:spcAft>
                <a:spcPct val="0"/>
              </a:spcAft>
              <a:buNone/>
              <a:defRPr sz="3600" b="0" kern="1200" spc="0">
                <a:solidFill>
                  <a:schemeClr val="tx1"/>
                </a:solidFill>
                <a:latin typeface="+mj-lt"/>
                <a:ea typeface="+mj-ea"/>
                <a:cs typeface="+mj-cs"/>
              </a:defRPr>
            </a:lvl1pPr>
          </a:lstStyle>
          <a:p>
            <a:pPr algn="ctr">
              <a:lnSpc>
                <a:spcPct val="111000"/>
              </a:lnSpc>
            </a:pPr>
            <a:r>
              <a:rPr lang="en-US" altLang="zh-CN">
                <a:solidFill>
                  <a:schemeClr val="tx1"/>
                </a:solidFill>
                <a:latin typeface="+mn-ea"/>
                <a:ea typeface="+mn-ea"/>
                <a:cs typeface="+mn-ea"/>
                <a:sym typeface="+mn-ea"/>
              </a:rPr>
              <a:t>1.</a:t>
            </a:r>
            <a:r>
              <a:rPr lang="zh-CN">
                <a:solidFill>
                  <a:schemeClr val="tx1"/>
                </a:solidFill>
                <a:latin typeface="+mn-ea"/>
                <a:ea typeface="+mn-ea"/>
                <a:cs typeface="+mn-ea"/>
                <a:sym typeface="+mn-ea"/>
              </a:rPr>
              <a:t>上一评价周期信用情况</a:t>
            </a:r>
            <a:r>
              <a:rPr>
                <a:solidFill>
                  <a:schemeClr val="tx1"/>
                </a:solidFill>
                <a:latin typeface="+mn-ea"/>
                <a:ea typeface="+mn-ea"/>
                <a:cs typeface="+mn-ea"/>
                <a:sym typeface="+mn-ea"/>
              </a:rPr>
              <a:t>（共90分）</a:t>
            </a:r>
            <a:endParaRPr lang="zh-CN" altLang="en-US">
              <a:solidFill>
                <a:schemeClr val="tx1"/>
              </a:solidFill>
              <a:latin typeface="+mn-ea"/>
              <a:ea typeface="+mn-ea"/>
              <a:cs typeface="+mn-ea"/>
              <a:sym typeface="+mn-ea"/>
            </a:endParaRPr>
          </a:p>
        </p:txBody>
      </p:sp>
    </p:spTree>
    <p:custDataLst>
      <p:tags r:id="rId3"/>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1"/>
          <p:cNvSpPr>
            <a:spLocks noGrp="1"/>
          </p:cNvSpPr>
          <p:nvPr>
            <p:ph type="ctrTitle" idx="16388"/>
            <p:custDataLst>
              <p:tags r:id="rId1"/>
            </p:custDataLst>
          </p:nvPr>
        </p:nvSpPr>
        <p:spPr>
          <a:xfrm>
            <a:off x="791210" y="1323975"/>
            <a:ext cx="10786745" cy="4462145"/>
          </a:xfrm>
        </p:spPr>
        <p:txBody>
          <a:bodyPr>
            <a:noAutofit/>
          </a:bodyPr>
          <a:p>
            <a:pPr algn="l"/>
            <a:r>
              <a:rPr lang="en-US" sz="2400" b="0">
                <a:latin typeface="+mn-ea"/>
                <a:ea typeface="+mn-ea"/>
                <a:cs typeface="+mn-ea"/>
              </a:rPr>
              <a:t>     </a:t>
            </a:r>
            <a:r>
              <a:rPr sz="2400" b="0">
                <a:latin typeface="+mn-ea"/>
                <a:ea typeface="+mn-ea"/>
                <a:cs typeface="+mn-ea"/>
              </a:rPr>
              <a:t>该指标分值=截至积分时点全部委托人纳税缴费信用得分之和/截至积分时点委托人累计总数×30%；积分时点无纳税缴费信用评价得分的委托人，其纳税缴费信用得分按70分计；委托人纳税缴费信用结果发生变动的，按照最新结果重新计算；评价周期内，双方解除委托关系的，则以解除时点委托人纳税缴费信用得分为该委托人最后得分。同时，该委托人应纳入委托人累计总数；评价周期内，双方解除委托关系后又重新建立的，按照委托人最新纳税缴费信用得分重新计算；委托人纳税缴费信用直接判D以及纳税缴费信用得分小于0的，其纳税缴费信用得分按0分计；委托人纳税缴费信用保留D级的，其纳税缴费信用得分按20分计。</a:t>
            </a:r>
            <a:br>
              <a:rPr sz="2400" b="0">
                <a:latin typeface="+mn-ea"/>
                <a:ea typeface="+mn-ea"/>
                <a:cs typeface="+mn-ea"/>
              </a:rPr>
            </a:br>
            <a:r>
              <a:rPr lang="en-US" sz="2400" b="0">
                <a:latin typeface="+mn-ea"/>
                <a:ea typeface="+mn-ea"/>
                <a:cs typeface="+mn-ea"/>
              </a:rPr>
              <a:t>   </a:t>
            </a:r>
            <a:r>
              <a:rPr sz="2400" b="0">
                <a:latin typeface="+mn-ea"/>
                <a:ea typeface="+mn-ea"/>
                <a:cs typeface="+mn-ea"/>
              </a:rPr>
              <a:t>委托人D级会直接拉低事务所此项积分，需提前关注委托人信用状态。</a:t>
            </a:r>
            <a:br>
              <a:rPr sz="2400" b="0">
                <a:latin typeface="+mn-ea"/>
                <a:ea typeface="+mn-ea"/>
                <a:cs typeface="+mn-ea"/>
              </a:rPr>
            </a:br>
            <a:br>
              <a:rPr sz="2400" b="0">
                <a:latin typeface="+mn-ea"/>
                <a:ea typeface="+mn-ea"/>
                <a:cs typeface="+mn-ea"/>
              </a:rPr>
            </a:br>
            <a:r>
              <a:rPr sz="2400" b="0">
                <a:latin typeface="+mn-ea"/>
                <a:ea typeface="+mn-ea"/>
                <a:cs typeface="+mn-ea"/>
              </a:rPr>
              <a:t> </a:t>
            </a:r>
            <a:r>
              <a:rPr lang="en-US" sz="2400" b="0">
                <a:latin typeface="+mn-ea"/>
                <a:ea typeface="+mn-ea"/>
                <a:cs typeface="+mn-ea"/>
              </a:rPr>
              <a:t>  </a:t>
            </a:r>
            <a:r>
              <a:rPr sz="2400" b="0">
                <a:latin typeface="+mn-ea"/>
                <a:ea typeface="+mn-ea"/>
                <a:cs typeface="+mn-ea"/>
              </a:rPr>
              <a:t>客户信用越好，我们积分越高。委托人这一项就占30分，相当于你少犯好几个错误。所以：帮客户就是帮自己。</a:t>
            </a:r>
            <a:endParaRPr sz="2400" b="0">
              <a:latin typeface="+mn-ea"/>
              <a:ea typeface="+mn-ea"/>
              <a:cs typeface="+mn-ea"/>
            </a:endParaRPr>
          </a:p>
        </p:txBody>
      </p:sp>
      <p:sp>
        <p:nvSpPr>
          <p:cNvPr id="2" name="标题 1"/>
          <p:cNvSpPr>
            <a:spLocks noGrp="1"/>
          </p:cNvSpPr>
          <p:nvPr>
            <p:custDataLst>
              <p:tags r:id="rId2"/>
            </p:custDataLst>
          </p:nvPr>
        </p:nvSpPr>
        <p:spPr>
          <a:xfrm>
            <a:off x="274320" y="227965"/>
            <a:ext cx="10972800" cy="609600"/>
          </a:xfrm>
          <a:prstGeom prst="rect">
            <a:avLst/>
          </a:prstGeom>
          <a:noFill/>
        </p:spPr>
        <p:txBody>
          <a:bodyPr vert="horz" wrap="square" lIns="0" tIns="0" rIns="0" bIns="0" rtlCol="0" anchor="t">
            <a:normAutofit/>
          </a:bodyPr>
          <a:lstStyle>
            <a:lvl1pPr marL="0" indent="0" algn="l" defTabSz="914400" rtl="0" eaLnBrk="1" latinLnBrk="0" hangingPunct="1">
              <a:lnSpc>
                <a:spcPct val="111000"/>
              </a:lnSpc>
              <a:spcBef>
                <a:spcPct val="0"/>
              </a:spcBef>
              <a:spcAft>
                <a:spcPct val="0"/>
              </a:spcAft>
              <a:buNone/>
              <a:defRPr sz="3600" b="0" kern="1200" spc="0">
                <a:solidFill>
                  <a:schemeClr val="tx1"/>
                </a:solidFill>
                <a:latin typeface="+mj-lt"/>
                <a:ea typeface="+mj-ea"/>
                <a:cs typeface="+mj-cs"/>
              </a:defRPr>
            </a:lvl1pPr>
          </a:lstStyle>
          <a:p>
            <a:pPr algn="ctr">
              <a:lnSpc>
                <a:spcPct val="111000"/>
              </a:lnSpc>
            </a:pPr>
            <a:r>
              <a:rPr lang="en-US">
                <a:latin typeface="+mn-ea"/>
                <a:ea typeface="+mn-ea"/>
                <a:cs typeface="+mn-ea"/>
                <a:sym typeface="+mn-ea"/>
              </a:rPr>
              <a:t>   2.</a:t>
            </a:r>
            <a:r>
              <a:rPr>
                <a:latin typeface="+mn-ea"/>
                <a:ea typeface="+mn-ea"/>
                <a:cs typeface="+mn-ea"/>
                <a:sym typeface="+mn-ea"/>
              </a:rPr>
              <a:t>委托人纳税</a:t>
            </a:r>
            <a:r>
              <a:rPr lang="zh-CN">
                <a:latin typeface="+mn-ea"/>
                <a:ea typeface="+mn-ea"/>
                <a:cs typeface="+mn-ea"/>
                <a:sym typeface="+mn-ea"/>
              </a:rPr>
              <a:t>缴费</a:t>
            </a:r>
            <a:r>
              <a:rPr>
                <a:latin typeface="+mn-ea"/>
                <a:ea typeface="+mn-ea"/>
                <a:cs typeface="+mn-ea"/>
                <a:sym typeface="+mn-ea"/>
              </a:rPr>
              <a:t>信用（30分）</a:t>
            </a:r>
            <a:endParaRPr lang="zh-CN" altLang="en-US"/>
          </a:p>
        </p:txBody>
      </p:sp>
    </p:spTree>
    <p:custDataLst>
      <p:tags r:id="rId3"/>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1"/>
          <p:cNvSpPr>
            <a:spLocks noGrp="1"/>
          </p:cNvSpPr>
          <p:nvPr>
            <p:ph type="ctrTitle" idx="16388"/>
            <p:custDataLst>
              <p:tags r:id="rId1"/>
            </p:custDataLst>
          </p:nvPr>
        </p:nvSpPr>
        <p:spPr>
          <a:xfrm>
            <a:off x="791210" y="1323975"/>
            <a:ext cx="10786745" cy="4462145"/>
          </a:xfrm>
        </p:spPr>
        <p:txBody>
          <a:bodyPr>
            <a:noAutofit/>
          </a:bodyPr>
          <a:p>
            <a:pPr algn="l"/>
            <a:r>
              <a:rPr sz="2400" b="0">
                <a:solidFill>
                  <a:srgbClr val="FF0000"/>
                </a:solidFill>
                <a:latin typeface="+mn-ea"/>
                <a:ea typeface="+mn-ea"/>
                <a:cs typeface="+mn-ea"/>
              </a:rPr>
              <a:t>纳税人评价（20）</a:t>
            </a:r>
            <a:r>
              <a:rPr lang="zh-CN" sz="2400" b="0">
                <a:solidFill>
                  <a:srgbClr val="FF0000"/>
                </a:solidFill>
                <a:latin typeface="+mn-ea"/>
                <a:ea typeface="+mn-ea"/>
                <a:cs typeface="+mn-ea"/>
              </a:rPr>
              <a:t>：</a:t>
            </a:r>
            <a:r>
              <a:rPr sz="2400" b="0">
                <a:latin typeface="+mn-ea"/>
                <a:ea typeface="+mn-ea"/>
                <a:cs typeface="+mn-ea"/>
              </a:rPr>
              <a:t>该指标分值=委托人评价得分合计数/发起评价次数。委托人评价分为“非常满意”“满意”“基本满意”“不满意”“非常不满意”五个等级，对应分值分别为20分、15分、10分、0分、-5分；每个评价周期末，税务机关网上向每个委托人发起一次评价；超过评价期限，委托人未作出评价的，按照“基本满意”计分。如委托人为“非正常”状态且未作出评价的，按照“不满意”计分；双方在评价周期内结束委托关系的，在结束的当天发起一次评价，期末不再评价；评价周期内，双方解除委托关系后又重新建立的，以评价周期内最后一次评价为准。</a:t>
            </a:r>
            <a:br>
              <a:rPr sz="2400" b="0">
                <a:latin typeface="+mn-ea"/>
                <a:ea typeface="+mn-ea"/>
                <a:cs typeface="+mn-ea"/>
              </a:rPr>
            </a:br>
            <a:r>
              <a:rPr sz="2400" b="0">
                <a:solidFill>
                  <a:srgbClr val="FF0000"/>
                </a:solidFill>
                <a:latin typeface="+mn-ea"/>
                <a:ea typeface="+mn-ea"/>
                <a:cs typeface="+mn-ea"/>
                <a:sym typeface="+mn-ea"/>
              </a:rPr>
              <a:t>税务机关评价（30）</a:t>
            </a:r>
            <a:r>
              <a:rPr lang="zh-CN" sz="2400" b="0">
                <a:solidFill>
                  <a:srgbClr val="FF0000"/>
                </a:solidFill>
                <a:latin typeface="+mn-ea"/>
                <a:ea typeface="+mn-ea"/>
                <a:cs typeface="+mn-ea"/>
                <a:sym typeface="+mn-ea"/>
              </a:rPr>
              <a:t>：</a:t>
            </a:r>
            <a:r>
              <a:rPr sz="2400" b="0">
                <a:latin typeface="+mn-ea"/>
                <a:ea typeface="+mn-ea"/>
                <a:cs typeface="+mn-ea"/>
              </a:rPr>
              <a:t>1.近三年内接受税务机关涉税专业服务日常检查、专项检查的，根据税务机关最新检查结论赋予相应分值。检查发现，已建立质量管理制度的,得30分；未建立质量管理制度的,得20分。2.检查发现，涉税业务不符合涉税专业服务基本准则规定的，每项扣2分，最多扣20分。3.经税务机关责令限期改正或予以约谈，逾期不改正的，扣100分，降低信用等级一级；情节严重的，扣200分，降低信用等级两级，列为涉税服务失信主体。</a:t>
            </a:r>
            <a:endParaRPr sz="2400" b="0">
              <a:latin typeface="+mn-ea"/>
              <a:ea typeface="+mn-ea"/>
              <a:cs typeface="+mn-ea"/>
            </a:endParaRPr>
          </a:p>
        </p:txBody>
      </p:sp>
      <p:sp>
        <p:nvSpPr>
          <p:cNvPr id="2" name="标题 1"/>
          <p:cNvSpPr>
            <a:spLocks noGrp="1"/>
          </p:cNvSpPr>
          <p:nvPr>
            <p:custDataLst>
              <p:tags r:id="rId2"/>
            </p:custDataLst>
          </p:nvPr>
        </p:nvSpPr>
        <p:spPr>
          <a:xfrm>
            <a:off x="274320" y="227965"/>
            <a:ext cx="10972800" cy="609600"/>
          </a:xfrm>
          <a:prstGeom prst="rect">
            <a:avLst/>
          </a:prstGeom>
          <a:noFill/>
        </p:spPr>
        <p:txBody>
          <a:bodyPr vert="horz" wrap="square" lIns="0" tIns="0" rIns="0" bIns="0" rtlCol="0" anchor="t">
            <a:normAutofit/>
          </a:bodyPr>
          <a:lstStyle>
            <a:lvl1pPr marL="0" indent="0" algn="l" defTabSz="914400" rtl="0" eaLnBrk="1" latinLnBrk="0" hangingPunct="1">
              <a:lnSpc>
                <a:spcPct val="111000"/>
              </a:lnSpc>
              <a:spcBef>
                <a:spcPct val="0"/>
              </a:spcBef>
              <a:spcAft>
                <a:spcPct val="0"/>
              </a:spcAft>
              <a:buNone/>
              <a:defRPr sz="3600" b="0" kern="1200" spc="0">
                <a:solidFill>
                  <a:schemeClr val="tx1"/>
                </a:solidFill>
                <a:latin typeface="+mj-lt"/>
                <a:ea typeface="+mj-ea"/>
                <a:cs typeface="+mj-cs"/>
              </a:defRPr>
            </a:lvl1pPr>
          </a:lstStyle>
          <a:p>
            <a:pPr algn="ctr">
              <a:lnSpc>
                <a:spcPct val="111000"/>
              </a:lnSpc>
            </a:pPr>
            <a:r>
              <a:rPr lang="en-US" altLang="zh-CN">
                <a:latin typeface="+mn-ea"/>
                <a:ea typeface="+mn-ea"/>
                <a:cs typeface="+mn-ea"/>
                <a:sym typeface="+mn-ea"/>
              </a:rPr>
              <a:t>3.</a:t>
            </a:r>
            <a:r>
              <a:rPr lang="zh-CN">
                <a:latin typeface="+mn-ea"/>
                <a:ea typeface="+mn-ea"/>
                <a:cs typeface="+mn-ea"/>
                <a:sym typeface="+mn-ea"/>
              </a:rPr>
              <a:t>纳税人和税务机关评价</a:t>
            </a:r>
            <a:r>
              <a:rPr>
                <a:latin typeface="+mn-ea"/>
                <a:ea typeface="+mn-ea"/>
                <a:cs typeface="+mn-ea"/>
                <a:sym typeface="+mn-ea"/>
              </a:rPr>
              <a:t>（50分）</a:t>
            </a:r>
            <a:endParaRPr lang="zh-CN" altLang="en-US"/>
          </a:p>
        </p:txBody>
      </p:sp>
    </p:spTree>
    <p:custDataLst>
      <p:tags r:id="rId3"/>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1"/>
          <p:cNvSpPr>
            <a:spLocks noGrp="1"/>
          </p:cNvSpPr>
          <p:nvPr>
            <p:ph type="ctrTitle" idx="16388"/>
            <p:custDataLst>
              <p:tags r:id="rId1"/>
            </p:custDataLst>
          </p:nvPr>
        </p:nvSpPr>
        <p:spPr>
          <a:xfrm>
            <a:off x="791210" y="1017270"/>
            <a:ext cx="10786745" cy="4462145"/>
          </a:xfrm>
        </p:spPr>
        <p:txBody>
          <a:bodyPr>
            <a:noAutofit/>
          </a:bodyPr>
          <a:p>
            <a:pPr algn="l"/>
            <a:r>
              <a:rPr sz="2400" b="0">
                <a:solidFill>
                  <a:srgbClr val="C00000"/>
                </a:solidFill>
                <a:latin typeface="+mn-ea"/>
                <a:ea typeface="+mn-ea"/>
                <a:cs typeface="+mn-ea"/>
              </a:rPr>
              <a:t>报送涉税专业服务机构实名信息（5分）：</a:t>
            </a:r>
            <a:r>
              <a:rPr sz="2400" b="0">
                <a:latin typeface="+mn-ea"/>
                <a:ea typeface="+mn-ea"/>
                <a:cs typeface="+mn-ea"/>
              </a:rPr>
              <a:t>1.作出信用承诺并领取信用码的，得基准分。2.报送信息与实际不符的，每次扣5分。3.经税务机关责令限期改正或予以约谈，逾期不改正的，扣100分，降低信用等级一级；情节严重的，扣200分，降低信用等级两级，列为涉税服务失信主体。4.该指标扣分不封顶。</a:t>
            </a:r>
            <a:br>
              <a:rPr sz="2400" b="0">
                <a:latin typeface="+mn-ea"/>
                <a:ea typeface="+mn-ea"/>
                <a:cs typeface="+mn-ea"/>
              </a:rPr>
            </a:br>
            <a:r>
              <a:rPr sz="2400" b="0">
                <a:solidFill>
                  <a:srgbClr val="C00000"/>
                </a:solidFill>
                <a:latin typeface="+mn-ea"/>
                <a:ea typeface="+mn-ea"/>
                <a:cs typeface="+mn-ea"/>
              </a:rPr>
              <a:t>报送涉税服务人员实名信息（45分）：</a:t>
            </a:r>
            <a:r>
              <a:rPr sz="2400" b="0">
                <a:latin typeface="+mn-ea"/>
                <a:ea typeface="+mn-ea"/>
                <a:cs typeface="+mn-ea"/>
              </a:rPr>
              <a:t>1.领取信用码情况（30）  直接得分，该指标分值=30分×领取信用码的涉税服务人员数量/（积分时点职工总人数×50%），该指标最高分为30分；报送信息与实际不符的，每次扣5分；经税务机关责令限期改正或予以约谈，逾期不改正的，扣100分，降低信用等级一级；情节严重的，扣200分，降低信用等级两级，列为涉税服务失信主体；该指标扣分不封顶。2.税收专业知识和技能（10分）  直接加分，涉税服务人员取得（注册）税务师、注册会计师、律师、中级会计师等任一涉税专业服务相关资格证书，每人加2.5分（1人取得多项资格证书不重复记分）。该指标最高分为10分。3.发挥税收共治作用（5分） 直接加分，涉税服务人员入选各级党代会代表、人大代表、政协委员、劳动模范的，按照全国、全省、全市三个等级分别加3分、2分、1分；该指标最高分为5分。</a:t>
            </a:r>
            <a:endParaRPr sz="2400" b="0">
              <a:latin typeface="+mn-ea"/>
              <a:ea typeface="+mn-ea"/>
              <a:cs typeface="+mn-ea"/>
            </a:endParaRPr>
          </a:p>
        </p:txBody>
      </p:sp>
      <p:sp>
        <p:nvSpPr>
          <p:cNvPr id="2" name="标题 1"/>
          <p:cNvSpPr>
            <a:spLocks noGrp="1"/>
          </p:cNvSpPr>
          <p:nvPr>
            <p:custDataLst>
              <p:tags r:id="rId2"/>
            </p:custDataLst>
          </p:nvPr>
        </p:nvSpPr>
        <p:spPr>
          <a:xfrm>
            <a:off x="274320" y="227965"/>
            <a:ext cx="10972800" cy="609600"/>
          </a:xfrm>
          <a:prstGeom prst="rect">
            <a:avLst/>
          </a:prstGeom>
          <a:noFill/>
        </p:spPr>
        <p:txBody>
          <a:bodyPr vert="horz" wrap="square" lIns="0" tIns="0" rIns="0" bIns="0" rtlCol="0" anchor="t">
            <a:normAutofit/>
          </a:bodyPr>
          <a:lstStyle>
            <a:lvl1pPr marL="0" indent="0" algn="l" defTabSz="914400" rtl="0" eaLnBrk="1" latinLnBrk="0" hangingPunct="1">
              <a:lnSpc>
                <a:spcPct val="111000"/>
              </a:lnSpc>
              <a:spcBef>
                <a:spcPct val="0"/>
              </a:spcBef>
              <a:spcAft>
                <a:spcPct val="0"/>
              </a:spcAft>
              <a:buNone/>
              <a:defRPr sz="3600" b="0" kern="1200" spc="0">
                <a:solidFill>
                  <a:schemeClr val="tx1"/>
                </a:solidFill>
                <a:latin typeface="+mj-lt"/>
                <a:ea typeface="+mj-ea"/>
                <a:cs typeface="+mj-cs"/>
              </a:defRPr>
            </a:lvl1pPr>
          </a:lstStyle>
          <a:p>
            <a:pPr algn="ctr">
              <a:lnSpc>
                <a:spcPct val="111000"/>
              </a:lnSpc>
            </a:pPr>
            <a:r>
              <a:rPr lang="en-US">
                <a:latin typeface="+mn-ea"/>
                <a:ea typeface="+mn-ea"/>
                <a:cs typeface="+mn-ea"/>
                <a:sym typeface="+mn-ea"/>
              </a:rPr>
              <a:t>4.</a:t>
            </a:r>
            <a:r>
              <a:rPr>
                <a:latin typeface="+mn-ea"/>
                <a:ea typeface="+mn-ea"/>
                <a:cs typeface="+mn-ea"/>
                <a:sym typeface="+mn-ea"/>
              </a:rPr>
              <a:t>实名办税（90分）</a:t>
            </a:r>
            <a:endParaRPr lang="zh-CN" altLang="en-US"/>
          </a:p>
        </p:txBody>
      </p:sp>
    </p:spTree>
    <p:custDataLst>
      <p:tags r:id="rId3"/>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1"/>
          <p:cNvSpPr>
            <a:spLocks noGrp="1"/>
          </p:cNvSpPr>
          <p:nvPr>
            <p:ph type="ctrTitle" idx="16388"/>
            <p:custDataLst>
              <p:tags r:id="rId1"/>
            </p:custDataLst>
          </p:nvPr>
        </p:nvSpPr>
        <p:spPr>
          <a:xfrm>
            <a:off x="791210" y="1323975"/>
            <a:ext cx="10786745" cy="4462145"/>
          </a:xfrm>
        </p:spPr>
        <p:txBody>
          <a:bodyPr>
            <a:noAutofit/>
          </a:bodyPr>
          <a:p>
            <a:pPr algn="l"/>
            <a:br>
              <a:rPr sz="2400" b="0">
                <a:latin typeface="+mn-ea"/>
                <a:ea typeface="+mn-ea"/>
                <a:cs typeface="+mn-ea"/>
              </a:rPr>
            </a:br>
            <a:r>
              <a:rPr sz="2400" b="0">
                <a:solidFill>
                  <a:srgbClr val="C00000"/>
                </a:solidFill>
                <a:latin typeface="+mn-ea"/>
                <a:ea typeface="+mn-ea"/>
                <a:cs typeface="+mn-ea"/>
              </a:rPr>
              <a:t>报送涉税专业服务协议信息（40分）</a:t>
            </a:r>
            <a:r>
              <a:rPr sz="2400" b="0">
                <a:latin typeface="+mn-ea"/>
                <a:ea typeface="+mn-ea"/>
                <a:cs typeface="+mn-ea"/>
              </a:rPr>
              <a:t> 直接得分，该指标分值=40分×人均涉税专业服务协议数量/全省人均涉税专业服务协议数量，该指标最高分为40分。2.人均涉税专业服务协议数量=评价周期期初至积分时点报送涉税专业服务协议数量/评价周期期初至积分时点涉税服务人员总数。3.全省人均涉税专业服务协议数量=本省参与统计的评价周期期初至积分时点报送涉税专业服务协议数量/本省参与统计的评价周期期初至积分时点涉税服务人员总数。4.评价周期期初至积分时点涉税服务人员总数包括在此期间内从该机构退出的人员（下同）。5.未按规定报送涉税专业服务业务委托协议的，每份扣2分，最高扣40分。6.经税务机关责令限期改正或予以约谈，逾期不改正的，扣100分，降低信用等级一级；情节严重的，扣200分，降低信用等级两级，列为涉税服务失信主体。7.该指标扣分不封顶。</a:t>
            </a:r>
            <a:endParaRPr sz="2400" b="0">
              <a:latin typeface="+mn-ea"/>
              <a:ea typeface="+mn-ea"/>
              <a:cs typeface="+mn-ea"/>
            </a:endParaRPr>
          </a:p>
        </p:txBody>
      </p:sp>
      <p:sp>
        <p:nvSpPr>
          <p:cNvPr id="2" name="标题 1"/>
          <p:cNvSpPr>
            <a:spLocks noGrp="1"/>
          </p:cNvSpPr>
          <p:nvPr>
            <p:custDataLst>
              <p:tags r:id="rId2"/>
            </p:custDataLst>
          </p:nvPr>
        </p:nvSpPr>
        <p:spPr>
          <a:xfrm>
            <a:off x="274320" y="227965"/>
            <a:ext cx="10972800" cy="609600"/>
          </a:xfrm>
          <a:prstGeom prst="rect">
            <a:avLst/>
          </a:prstGeom>
          <a:noFill/>
        </p:spPr>
        <p:txBody>
          <a:bodyPr vert="horz" wrap="square" lIns="0" tIns="0" rIns="0" bIns="0" rtlCol="0" anchor="t">
            <a:normAutofit/>
          </a:bodyPr>
          <a:lstStyle>
            <a:lvl1pPr marL="0" indent="0" algn="l" defTabSz="914400" rtl="0" eaLnBrk="1" latinLnBrk="0" hangingPunct="1">
              <a:lnSpc>
                <a:spcPct val="111000"/>
              </a:lnSpc>
              <a:spcBef>
                <a:spcPct val="0"/>
              </a:spcBef>
              <a:spcAft>
                <a:spcPct val="0"/>
              </a:spcAft>
              <a:buNone/>
              <a:defRPr sz="3600" b="0" kern="1200" spc="0">
                <a:solidFill>
                  <a:schemeClr val="tx1"/>
                </a:solidFill>
                <a:latin typeface="+mj-lt"/>
                <a:ea typeface="+mj-ea"/>
                <a:cs typeface="+mj-cs"/>
              </a:defRPr>
            </a:lvl1pPr>
          </a:lstStyle>
          <a:p>
            <a:pPr algn="ctr">
              <a:lnSpc>
                <a:spcPct val="111000"/>
              </a:lnSpc>
            </a:pPr>
            <a:r>
              <a:rPr lang="en-US">
                <a:latin typeface="+mn-ea"/>
                <a:ea typeface="+mn-ea"/>
                <a:cs typeface="+mn-ea"/>
                <a:sym typeface="+mn-ea"/>
              </a:rPr>
              <a:t>4.</a:t>
            </a:r>
            <a:r>
              <a:rPr>
                <a:latin typeface="+mn-ea"/>
                <a:ea typeface="+mn-ea"/>
                <a:cs typeface="+mn-ea"/>
                <a:sym typeface="+mn-ea"/>
              </a:rPr>
              <a:t>实名办税（90分）</a:t>
            </a:r>
            <a:endParaRPr lang="zh-CN" altLang="en-US"/>
          </a:p>
        </p:txBody>
      </p:sp>
    </p:spTree>
    <p:custDataLst>
      <p:tags r:id="rId3"/>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副标题 1"/>
          <p:cNvSpPr>
            <a:spLocks noGrp="1"/>
          </p:cNvSpPr>
          <p:nvPr>
            <p:ph type="subTitle" idx="16386"/>
            <p:custDataLst>
              <p:tags r:id="rId1"/>
            </p:custDataLst>
          </p:nvPr>
        </p:nvSpPr>
        <p:spPr/>
        <p:txBody>
          <a:bodyPr/>
          <a:p>
            <a:pPr algn="ctr">
              <a:lnSpc>
                <a:spcPct val="125000"/>
              </a:lnSpc>
            </a:pPr>
            <a:r>
              <a:rPr lang="zh-CN" altLang="en-US"/>
              <a:t>CONTENTS</a:t>
            </a:r>
            <a:endParaRPr lang="zh-CN" altLang="en-US"/>
          </a:p>
        </p:txBody>
      </p:sp>
      <p:sp>
        <p:nvSpPr>
          <p:cNvPr id="3" name="标题 2"/>
          <p:cNvSpPr>
            <a:spLocks noGrp="1"/>
          </p:cNvSpPr>
          <p:nvPr>
            <p:ph type="ctrTitle" idx="16385"/>
            <p:custDataLst>
              <p:tags r:id="rId2"/>
            </p:custDataLst>
          </p:nvPr>
        </p:nvSpPr>
        <p:spPr/>
        <p:txBody>
          <a:bodyPr>
            <a:normAutofit fontScale="90000"/>
          </a:bodyPr>
          <a:p>
            <a:pPr algn="ctr">
              <a:lnSpc>
                <a:spcPct val="104000"/>
              </a:lnSpc>
            </a:pPr>
            <a:r>
              <a:rPr lang="zh-CN" altLang="en-US"/>
              <a:t>目录</a:t>
            </a:r>
            <a:endParaRPr lang="zh-CN" altLang="en-US"/>
          </a:p>
        </p:txBody>
      </p:sp>
      <p:sp>
        <p:nvSpPr>
          <p:cNvPr id="4" name="文本占位符 3"/>
          <p:cNvSpPr>
            <a:spLocks noGrp="1"/>
          </p:cNvSpPr>
          <p:nvPr>
            <p:ph type="body" idx="16388"/>
            <p:custDataLst>
              <p:tags r:id="rId3"/>
            </p:custDataLst>
          </p:nvPr>
        </p:nvSpPr>
        <p:spPr/>
        <p:txBody>
          <a:bodyPr/>
          <a:p>
            <a:pPr algn="ctr">
              <a:lnSpc>
                <a:spcPct val="109000"/>
              </a:lnSpc>
            </a:pPr>
            <a:r>
              <a:rPr lang="en-US" altLang="en-US"/>
              <a:t>01</a:t>
            </a:r>
            <a:endParaRPr lang="en-US" altLang="en-US"/>
          </a:p>
        </p:txBody>
      </p:sp>
      <p:sp>
        <p:nvSpPr>
          <p:cNvPr id="5" name="装饰  3"/>
          <p:cNvSpPr>
            <a:spLocks noGrp="1"/>
          </p:cNvSpPr>
          <p:nvPr>
            <p:ph type="body" idx="16399"/>
            <p:custDataLst>
              <p:tags r:id="rId4"/>
            </p:custDataLst>
          </p:nvPr>
        </p:nvSpPr>
        <p:spPr/>
        <p:txBody>
          <a:bodyPr/>
          <a:p>
            <a:r>
              <a:rPr lang="zh-CN" altLang="en-US"/>
              <a:t> </a:t>
            </a:r>
            <a:endParaRPr lang="zh-CN" altLang="en-US"/>
          </a:p>
        </p:txBody>
      </p:sp>
      <p:sp>
        <p:nvSpPr>
          <p:cNvPr id="6" name="文本占位符 5"/>
          <p:cNvSpPr>
            <a:spLocks noGrp="1"/>
          </p:cNvSpPr>
          <p:nvPr>
            <p:ph type="body" idx="16387"/>
            <p:custDataLst>
              <p:tags r:id="rId5"/>
            </p:custDataLst>
          </p:nvPr>
        </p:nvSpPr>
        <p:spPr>
          <a:xfrm>
            <a:off x="5080000" y="1295400"/>
            <a:ext cx="6109970" cy="914400"/>
          </a:xfrm>
        </p:spPr>
        <p:txBody>
          <a:bodyPr>
            <a:noAutofit/>
          </a:bodyPr>
          <a:p>
            <a:pPr algn="l">
              <a:lnSpc>
                <a:spcPct val="118000"/>
              </a:lnSpc>
            </a:pPr>
            <a:r>
              <a:rPr lang="zh-CN" altLang="en-US" sz="2000"/>
              <a:t>第一</a:t>
            </a:r>
            <a:r>
              <a:rPr lang="zh-CN" altLang="en-US" sz="2000"/>
              <a:t>模块：政策框架与“双信联动”核心逻辑</a:t>
            </a:r>
            <a:endParaRPr lang="zh-CN" altLang="en-US" sz="2000"/>
          </a:p>
        </p:txBody>
      </p:sp>
      <p:sp>
        <p:nvSpPr>
          <p:cNvPr id="10" name="文本占位符 9"/>
          <p:cNvSpPr>
            <a:spLocks noGrp="1"/>
          </p:cNvSpPr>
          <p:nvPr>
            <p:ph type="body" idx="16392"/>
            <p:custDataLst>
              <p:tags r:id="rId6"/>
            </p:custDataLst>
          </p:nvPr>
        </p:nvSpPr>
        <p:spPr>
          <a:xfrm>
            <a:off x="4168775" y="2888615"/>
            <a:ext cx="596900" cy="508000"/>
          </a:xfrm>
        </p:spPr>
        <p:txBody>
          <a:bodyPr/>
          <a:p>
            <a:pPr algn="ctr">
              <a:lnSpc>
                <a:spcPct val="109000"/>
              </a:lnSpc>
            </a:pPr>
            <a:r>
              <a:rPr lang="en-US" altLang="en-US"/>
              <a:t>02</a:t>
            </a:r>
            <a:endParaRPr lang="en-US" altLang="en-US"/>
          </a:p>
        </p:txBody>
      </p:sp>
      <p:sp>
        <p:nvSpPr>
          <p:cNvPr id="11" name="装饰  9"/>
          <p:cNvSpPr>
            <a:spLocks noGrp="1"/>
          </p:cNvSpPr>
          <p:nvPr>
            <p:ph type="body" idx="16401"/>
            <p:custDataLst>
              <p:tags r:id="rId7"/>
            </p:custDataLst>
          </p:nvPr>
        </p:nvSpPr>
        <p:spPr>
          <a:xfrm>
            <a:off x="4851400" y="2713355"/>
            <a:ext cx="25400" cy="762000"/>
          </a:xfrm>
        </p:spPr>
        <p:txBody>
          <a:bodyPr/>
          <a:p>
            <a:r>
              <a:rPr lang="zh-CN" altLang="en-US"/>
              <a:t> </a:t>
            </a:r>
            <a:endParaRPr lang="zh-CN" altLang="en-US"/>
          </a:p>
        </p:txBody>
      </p:sp>
      <p:sp>
        <p:nvSpPr>
          <p:cNvPr id="12" name="文本占位符 11"/>
          <p:cNvSpPr>
            <a:spLocks noGrp="1"/>
          </p:cNvSpPr>
          <p:nvPr>
            <p:ph type="body" idx="16391"/>
            <p:custDataLst>
              <p:tags r:id="rId8"/>
            </p:custDataLst>
          </p:nvPr>
        </p:nvSpPr>
        <p:spPr>
          <a:xfrm>
            <a:off x="5146675" y="2637155"/>
            <a:ext cx="5455285" cy="914400"/>
          </a:xfrm>
        </p:spPr>
        <p:txBody>
          <a:bodyPr>
            <a:noAutofit/>
          </a:bodyPr>
          <a:p>
            <a:pPr algn="l">
              <a:lnSpc>
                <a:spcPct val="118000"/>
              </a:lnSpc>
              <a:buClrTx/>
              <a:buSzTx/>
            </a:pPr>
            <a:r>
              <a:rPr lang="zh-CN" altLang="en-US" sz="2000"/>
              <a:t>第</a:t>
            </a:r>
            <a:r>
              <a:rPr lang="zh-CN" altLang="en-US" sz="2000"/>
              <a:t>二模块：自身信用提升实战（TSC）-涉税专业服务信用全解</a:t>
            </a:r>
            <a:endParaRPr lang="zh-CN" altLang="en-US" sz="2000"/>
          </a:p>
        </p:txBody>
      </p:sp>
      <p:sp>
        <p:nvSpPr>
          <p:cNvPr id="16" name="文本占位符 15"/>
          <p:cNvSpPr>
            <a:spLocks noGrp="1"/>
          </p:cNvSpPr>
          <p:nvPr>
            <p:ph type="body" idx="16396"/>
            <p:custDataLst>
              <p:tags r:id="rId9"/>
            </p:custDataLst>
          </p:nvPr>
        </p:nvSpPr>
        <p:spPr>
          <a:xfrm>
            <a:off x="4211955" y="4364990"/>
            <a:ext cx="596900" cy="508000"/>
          </a:xfrm>
        </p:spPr>
        <p:txBody>
          <a:bodyPr/>
          <a:p>
            <a:pPr algn="ctr">
              <a:lnSpc>
                <a:spcPct val="109000"/>
              </a:lnSpc>
            </a:pPr>
            <a:r>
              <a:rPr lang="en-US" altLang="en-US"/>
              <a:t>03</a:t>
            </a:r>
            <a:endParaRPr lang="en-US" altLang="en-US"/>
          </a:p>
        </p:txBody>
      </p:sp>
      <p:sp>
        <p:nvSpPr>
          <p:cNvPr id="17" name="装饰  5"/>
          <p:cNvSpPr>
            <a:spLocks noGrp="1"/>
          </p:cNvSpPr>
          <p:nvPr>
            <p:ph type="body" idx="16403"/>
            <p:custDataLst>
              <p:tags r:id="rId10"/>
            </p:custDataLst>
          </p:nvPr>
        </p:nvSpPr>
        <p:spPr>
          <a:xfrm>
            <a:off x="4876800" y="4237990"/>
            <a:ext cx="25400" cy="762000"/>
          </a:xfrm>
        </p:spPr>
        <p:txBody>
          <a:bodyPr/>
          <a:p>
            <a:r>
              <a:rPr lang="zh-CN" altLang="en-US"/>
              <a:t> </a:t>
            </a:r>
            <a:endParaRPr lang="zh-CN" altLang="en-US"/>
          </a:p>
        </p:txBody>
      </p:sp>
      <p:sp>
        <p:nvSpPr>
          <p:cNvPr id="18" name="文本占位符 17"/>
          <p:cNvSpPr>
            <a:spLocks noGrp="1"/>
          </p:cNvSpPr>
          <p:nvPr>
            <p:ph type="body" idx="16395"/>
            <p:custDataLst>
              <p:tags r:id="rId11"/>
            </p:custDataLst>
          </p:nvPr>
        </p:nvSpPr>
        <p:spPr>
          <a:xfrm>
            <a:off x="5080000" y="4237990"/>
            <a:ext cx="5393690" cy="914400"/>
          </a:xfrm>
        </p:spPr>
        <p:txBody>
          <a:bodyPr>
            <a:noAutofit/>
          </a:bodyPr>
          <a:p>
            <a:pPr algn="l">
              <a:lnSpc>
                <a:spcPct val="118000"/>
              </a:lnSpc>
            </a:pPr>
            <a:r>
              <a:rPr lang="zh-CN" altLang="en-US" sz="1900"/>
              <a:t>第</a:t>
            </a:r>
            <a:r>
              <a:rPr lang="zh-CN" altLang="en-US" sz="1900"/>
              <a:t>三模块：客户信用提升实战——纳税缴费信用全解</a:t>
            </a:r>
            <a:endParaRPr lang="zh-CN" altLang="en-US" sz="1900"/>
          </a:p>
        </p:txBody>
      </p:sp>
      <p:sp>
        <p:nvSpPr>
          <p:cNvPr id="19" name="文本占位符 18"/>
          <p:cNvSpPr>
            <a:spLocks noGrp="1"/>
          </p:cNvSpPr>
          <p:nvPr>
            <p:ph type="body" idx="16398"/>
            <p:custDataLst>
              <p:tags r:id="rId12"/>
            </p:custDataLst>
          </p:nvPr>
        </p:nvSpPr>
        <p:spPr>
          <a:xfrm>
            <a:off x="4070350" y="5842000"/>
            <a:ext cx="596900" cy="508000"/>
          </a:xfrm>
        </p:spPr>
        <p:txBody>
          <a:bodyPr/>
          <a:p>
            <a:pPr algn="ctr">
              <a:lnSpc>
                <a:spcPct val="109000"/>
              </a:lnSpc>
            </a:pPr>
            <a:r>
              <a:rPr lang="en-US" altLang="en-US"/>
              <a:t>04</a:t>
            </a:r>
            <a:endParaRPr lang="en-US" altLang="en-US"/>
          </a:p>
        </p:txBody>
      </p:sp>
      <p:sp>
        <p:nvSpPr>
          <p:cNvPr id="20" name="装饰  8"/>
          <p:cNvSpPr>
            <a:spLocks noGrp="1"/>
          </p:cNvSpPr>
          <p:nvPr>
            <p:ph type="body" idx="16404"/>
            <p:custDataLst>
              <p:tags r:id="rId13"/>
            </p:custDataLst>
          </p:nvPr>
        </p:nvSpPr>
        <p:spPr>
          <a:xfrm>
            <a:off x="4851400" y="5656580"/>
            <a:ext cx="25400" cy="762000"/>
          </a:xfrm>
        </p:spPr>
        <p:txBody>
          <a:bodyPr/>
          <a:p>
            <a:r>
              <a:rPr lang="zh-CN" altLang="en-US"/>
              <a:t> </a:t>
            </a:r>
            <a:endParaRPr lang="zh-CN" altLang="en-US"/>
          </a:p>
        </p:txBody>
      </p:sp>
      <p:sp>
        <p:nvSpPr>
          <p:cNvPr id="21" name="文本占位符 20"/>
          <p:cNvSpPr>
            <a:spLocks noGrp="1"/>
          </p:cNvSpPr>
          <p:nvPr>
            <p:ph type="body" idx="16397"/>
            <p:custDataLst>
              <p:tags r:id="rId14"/>
            </p:custDataLst>
          </p:nvPr>
        </p:nvSpPr>
        <p:spPr>
          <a:xfrm>
            <a:off x="5003165" y="5638800"/>
            <a:ext cx="5742305" cy="914400"/>
          </a:xfrm>
        </p:spPr>
        <p:txBody>
          <a:bodyPr>
            <a:normAutofit/>
          </a:bodyPr>
          <a:p>
            <a:pPr algn="l">
              <a:lnSpc>
                <a:spcPct val="118000"/>
              </a:lnSpc>
            </a:pPr>
            <a:r>
              <a:rPr lang="zh-CN" altLang="en-US" sz="2000"/>
              <a:t>第</a:t>
            </a:r>
            <a:r>
              <a:rPr lang="zh-CN" altLang="en-US" sz="2000"/>
              <a:t>四模块：双信一体化实战——一套动作提升两类信用</a:t>
            </a:r>
            <a:endParaRPr lang="zh-CN" altLang="en-US" sz="2000"/>
          </a:p>
        </p:txBody>
      </p:sp>
    </p:spTree>
    <p:custDataLst>
      <p:tags r:id="rId15"/>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1"/>
          <p:cNvSpPr>
            <a:spLocks noGrp="1"/>
          </p:cNvSpPr>
          <p:nvPr>
            <p:ph type="ctrTitle" idx="16388"/>
            <p:custDataLst>
              <p:tags r:id="rId1"/>
            </p:custDataLst>
          </p:nvPr>
        </p:nvSpPr>
        <p:spPr>
          <a:xfrm>
            <a:off x="791210" y="1323975"/>
            <a:ext cx="10786745" cy="4462145"/>
          </a:xfrm>
        </p:spPr>
        <p:txBody>
          <a:bodyPr>
            <a:noAutofit/>
          </a:bodyPr>
          <a:p>
            <a:pPr algn="l"/>
            <a:r>
              <a:rPr sz="2400" b="0">
                <a:solidFill>
                  <a:srgbClr val="C00000"/>
                </a:solidFill>
                <a:latin typeface="+mn-ea"/>
                <a:ea typeface="+mn-ea"/>
                <a:cs typeface="+mn-ea"/>
              </a:rPr>
              <a:t>5.业务结构（10分）</a:t>
            </a:r>
            <a:r>
              <a:rPr sz="2400" b="0">
                <a:latin typeface="+mn-ea"/>
                <a:ea typeface="+mn-ea"/>
                <a:cs typeface="+mn-ea"/>
              </a:rPr>
              <a:t> 直接得分，该指标分值=涉税专业服务收入/服务类总收入×10分；“收入”是指评价周期期初至积分时点的累计收入。</a:t>
            </a:r>
            <a:br>
              <a:rPr sz="2400" b="0">
                <a:latin typeface="+mn-ea"/>
                <a:ea typeface="+mn-ea"/>
                <a:cs typeface="+mn-ea"/>
              </a:rPr>
            </a:br>
            <a:br>
              <a:rPr sz="2400" b="0">
                <a:latin typeface="+mn-ea"/>
                <a:ea typeface="+mn-ea"/>
                <a:cs typeface="+mn-ea"/>
              </a:rPr>
            </a:br>
            <a:r>
              <a:rPr sz="2400" b="0">
                <a:solidFill>
                  <a:srgbClr val="C00000"/>
                </a:solidFill>
                <a:latin typeface="+mn-ea"/>
                <a:ea typeface="+mn-ea"/>
                <a:cs typeface="+mn-ea"/>
              </a:rPr>
              <a:t>8.行业自律（15分）</a:t>
            </a:r>
            <a:r>
              <a:rPr sz="2400" b="0">
                <a:latin typeface="+mn-ea"/>
                <a:ea typeface="+mn-ea"/>
                <a:cs typeface="+mn-ea"/>
              </a:rPr>
              <a:t>分为接受行业自律管理（15分），直接得分，税务师行业协会或由各省税务机关认可的其他涉税行业协会会员得15分。受到行业惩戒情况，直接扣分，受到公开谴责的，扣10分。</a:t>
            </a:r>
            <a:br>
              <a:rPr sz="2400" b="0">
                <a:latin typeface="+mn-ea"/>
                <a:ea typeface="+mn-ea"/>
                <a:cs typeface="+mn-ea"/>
              </a:rPr>
            </a:br>
            <a:br>
              <a:rPr sz="2400" b="0">
                <a:latin typeface="+mn-ea"/>
                <a:ea typeface="+mn-ea"/>
                <a:cs typeface="+mn-ea"/>
              </a:rPr>
            </a:br>
            <a:r>
              <a:rPr sz="2400" b="0">
                <a:solidFill>
                  <a:srgbClr val="C00000"/>
                </a:solidFill>
                <a:latin typeface="+mn-ea"/>
                <a:ea typeface="+mn-ea"/>
                <a:cs typeface="+mn-ea"/>
              </a:rPr>
              <a:t>9.党的建设（20分）</a:t>
            </a:r>
            <a:r>
              <a:rPr sz="2400" b="0">
                <a:latin typeface="+mn-ea"/>
                <a:ea typeface="+mn-ea"/>
                <a:cs typeface="+mn-ea"/>
              </a:rPr>
              <a:t>党员情况（5分），涉税服务人员中有党员的，加5分。党组织设立情况（15分），涉税专业服务机构设立党组织的，加15分；党员纳入区域性或行业性党组织有效管理的，加10分。</a:t>
            </a:r>
            <a:endParaRPr sz="2400" b="0">
              <a:latin typeface="+mn-ea"/>
              <a:ea typeface="+mn-ea"/>
              <a:cs typeface="+mn-ea"/>
            </a:endParaRPr>
          </a:p>
        </p:txBody>
      </p:sp>
      <p:sp>
        <p:nvSpPr>
          <p:cNvPr id="2" name="标题 1"/>
          <p:cNvSpPr>
            <a:spLocks noGrp="1"/>
          </p:cNvSpPr>
          <p:nvPr>
            <p:custDataLst>
              <p:tags r:id="rId2"/>
            </p:custDataLst>
          </p:nvPr>
        </p:nvSpPr>
        <p:spPr>
          <a:xfrm>
            <a:off x="274320" y="227965"/>
            <a:ext cx="10972800" cy="609600"/>
          </a:xfrm>
          <a:prstGeom prst="rect">
            <a:avLst/>
          </a:prstGeom>
          <a:noFill/>
        </p:spPr>
        <p:txBody>
          <a:bodyPr vert="horz" wrap="square" lIns="0" tIns="0" rIns="0" bIns="0" rtlCol="0" anchor="t">
            <a:normAutofit fontScale="80000"/>
          </a:bodyPr>
          <a:lstStyle>
            <a:lvl1pPr marL="0" indent="0" algn="l" defTabSz="914400" rtl="0" eaLnBrk="1" latinLnBrk="0" hangingPunct="1">
              <a:lnSpc>
                <a:spcPct val="111000"/>
              </a:lnSpc>
              <a:spcBef>
                <a:spcPct val="0"/>
              </a:spcBef>
              <a:spcAft>
                <a:spcPct val="0"/>
              </a:spcAft>
              <a:buNone/>
              <a:defRPr sz="3600" b="0" kern="1200" spc="0">
                <a:solidFill>
                  <a:schemeClr val="tx1"/>
                </a:solidFill>
                <a:latin typeface="+mj-lt"/>
                <a:ea typeface="+mj-ea"/>
                <a:cs typeface="+mj-cs"/>
              </a:defRPr>
            </a:lvl1pPr>
          </a:lstStyle>
          <a:p>
            <a:pPr algn="ctr">
              <a:lnSpc>
                <a:spcPct val="111000"/>
              </a:lnSpc>
            </a:pPr>
            <a:r>
              <a:rPr>
                <a:latin typeface="+mn-ea"/>
                <a:ea typeface="+mn-ea"/>
                <a:cs typeface="+mn-ea"/>
                <a:sym typeface="+mn-ea"/>
              </a:rPr>
              <a:t>5.业务结构（10</a:t>
            </a:r>
            <a:r>
              <a:rPr>
                <a:solidFill>
                  <a:schemeClr val="tx1"/>
                </a:solidFill>
                <a:latin typeface="+mn-ea"/>
                <a:ea typeface="+mn-ea"/>
                <a:cs typeface="+mn-ea"/>
                <a:sym typeface="+mn-ea"/>
              </a:rPr>
              <a:t>分）</a:t>
            </a:r>
            <a:r>
              <a:rPr lang="en-US">
                <a:solidFill>
                  <a:schemeClr val="tx1"/>
                </a:solidFill>
                <a:latin typeface="+mn-ea"/>
                <a:ea typeface="+mn-ea"/>
                <a:cs typeface="+mn-ea"/>
                <a:sym typeface="+mn-ea"/>
              </a:rPr>
              <a:t>+</a:t>
            </a:r>
            <a:r>
              <a:rPr>
                <a:solidFill>
                  <a:schemeClr val="tx1"/>
                </a:solidFill>
                <a:latin typeface="+mn-ea"/>
                <a:ea typeface="+mn-ea"/>
                <a:cs typeface="+mn-ea"/>
                <a:sym typeface="+mn-ea"/>
              </a:rPr>
              <a:t>8.行业自律（15分）</a:t>
            </a:r>
            <a:r>
              <a:rPr lang="en-US">
                <a:solidFill>
                  <a:schemeClr val="tx1"/>
                </a:solidFill>
                <a:latin typeface="+mn-ea"/>
                <a:ea typeface="+mn-ea"/>
                <a:cs typeface="+mn-ea"/>
                <a:sym typeface="+mn-ea"/>
              </a:rPr>
              <a:t>+</a:t>
            </a:r>
            <a:r>
              <a:rPr>
                <a:solidFill>
                  <a:schemeClr val="tx1"/>
                </a:solidFill>
                <a:latin typeface="+mn-ea"/>
                <a:ea typeface="+mn-ea"/>
                <a:cs typeface="+mn-ea"/>
                <a:sym typeface="+mn-ea"/>
              </a:rPr>
              <a:t>9.党的建设（20分）</a:t>
            </a:r>
            <a:endParaRPr lang="zh-CN" altLang="en-US">
              <a:solidFill>
                <a:schemeClr val="tx1"/>
              </a:solidFill>
              <a:latin typeface="+mn-ea"/>
              <a:ea typeface="+mn-ea"/>
              <a:cs typeface="+mn-ea"/>
              <a:sym typeface="+mn-ea"/>
            </a:endParaRPr>
          </a:p>
        </p:txBody>
      </p:sp>
    </p:spTree>
    <p:custDataLst>
      <p:tags r:id="rId3"/>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1"/>
          <p:cNvSpPr>
            <a:spLocks noGrp="1"/>
          </p:cNvSpPr>
          <p:nvPr>
            <p:ph type="ctrTitle" idx="16388"/>
            <p:custDataLst>
              <p:tags r:id="rId1"/>
            </p:custDataLst>
          </p:nvPr>
        </p:nvSpPr>
        <p:spPr>
          <a:xfrm>
            <a:off x="791210" y="1323975"/>
            <a:ext cx="10786745" cy="4462145"/>
          </a:xfrm>
        </p:spPr>
        <p:txBody>
          <a:bodyPr>
            <a:noAutofit/>
          </a:bodyPr>
          <a:p>
            <a:pPr algn="l"/>
            <a:r>
              <a:rPr sz="2400" b="0">
                <a:solidFill>
                  <a:srgbClr val="C00000"/>
                </a:solidFill>
                <a:latin typeface="+mn-ea"/>
                <a:ea typeface="+mn-ea"/>
                <a:cs typeface="+mn-ea"/>
              </a:rPr>
              <a:t>涉税报告和文书留存备查情况（20分）</a:t>
            </a:r>
            <a:r>
              <a:rPr sz="2400" b="0">
                <a:latin typeface="+mn-ea"/>
                <a:ea typeface="+mn-ea"/>
                <a:cs typeface="+mn-ea"/>
              </a:rPr>
              <a:t> 未按规定将涉税报告和文书留存备查的，每份扣1分，扣完为止。</a:t>
            </a:r>
            <a:br>
              <a:rPr sz="2400" b="0">
                <a:latin typeface="+mn-ea"/>
                <a:ea typeface="+mn-ea"/>
                <a:cs typeface="+mn-ea"/>
              </a:rPr>
            </a:br>
            <a:r>
              <a:rPr sz="2400" b="0">
                <a:solidFill>
                  <a:srgbClr val="C00000"/>
                </a:solidFill>
                <a:latin typeface="+mn-ea"/>
                <a:ea typeface="+mn-ea"/>
                <a:cs typeface="+mn-ea"/>
              </a:rPr>
              <a:t>遵守执业规范情况（100分）</a:t>
            </a:r>
            <a:r>
              <a:rPr sz="2400" b="0">
                <a:latin typeface="+mn-ea"/>
                <a:ea typeface="+mn-ea"/>
                <a:cs typeface="+mn-ea"/>
              </a:rPr>
              <a:t>，代理纳税申报质量；违反税收法律、行政法规，造成委托人未缴少缴税款或者骗取税收优惠，按照《中华人民共和国税收征收管理法》及其实施细则相关规定被处罚的；未按涉税专业服务业务规范执业，出具虚假意见的；采取隐瞒、欺诈、贿赂、串通、回扣、不当承诺、恶意低价、虚假涉税宣传及广告等不正当手段承揽业务，损害国家税收利益、委托人或者他人利益的；公开歪曲解读税收政策，扰乱正常税收秩序的；唆使、诱导、帮助他人实施涉税违法违规活动的；利用服务之便，谋取不正当利益的；以税务机关和税务人员的名义敲诈纳税人、扣缴义务人的；向税务机关工作人员及其配偶、子女及其配偶等亲属和其他特定关系人输送不正当利益或者指使、诱导委托人输送不正当利益的；其他违反税收及相关法律法规的行为</a:t>
            </a:r>
            <a:br>
              <a:rPr sz="2400" b="0">
                <a:latin typeface="+mn-ea"/>
                <a:ea typeface="+mn-ea"/>
                <a:cs typeface="+mn-ea"/>
              </a:rPr>
            </a:br>
            <a:endParaRPr sz="2400" b="0">
              <a:latin typeface="+mn-ea"/>
              <a:ea typeface="+mn-ea"/>
              <a:cs typeface="+mn-ea"/>
            </a:endParaRPr>
          </a:p>
        </p:txBody>
      </p:sp>
      <p:sp>
        <p:nvSpPr>
          <p:cNvPr id="2" name="标题 1"/>
          <p:cNvSpPr>
            <a:spLocks noGrp="1"/>
          </p:cNvSpPr>
          <p:nvPr>
            <p:custDataLst>
              <p:tags r:id="rId2"/>
            </p:custDataLst>
          </p:nvPr>
        </p:nvSpPr>
        <p:spPr>
          <a:xfrm>
            <a:off x="274320" y="227965"/>
            <a:ext cx="10972800" cy="609600"/>
          </a:xfrm>
          <a:prstGeom prst="rect">
            <a:avLst/>
          </a:prstGeom>
          <a:noFill/>
        </p:spPr>
        <p:txBody>
          <a:bodyPr vert="horz" wrap="square" lIns="0" tIns="0" rIns="0" bIns="0" rtlCol="0" anchor="t">
            <a:normAutofit/>
          </a:bodyPr>
          <a:lstStyle>
            <a:lvl1pPr marL="0" indent="0" algn="l" defTabSz="914400" rtl="0" eaLnBrk="1" latinLnBrk="0" hangingPunct="1">
              <a:lnSpc>
                <a:spcPct val="111000"/>
              </a:lnSpc>
              <a:spcBef>
                <a:spcPct val="0"/>
              </a:spcBef>
              <a:spcAft>
                <a:spcPct val="0"/>
              </a:spcAft>
              <a:buNone/>
              <a:defRPr sz="3600" b="0" kern="1200" spc="0">
                <a:solidFill>
                  <a:schemeClr val="tx1"/>
                </a:solidFill>
                <a:latin typeface="+mj-lt"/>
                <a:ea typeface="+mj-ea"/>
                <a:cs typeface="+mj-cs"/>
              </a:defRPr>
            </a:lvl1pPr>
          </a:lstStyle>
          <a:p>
            <a:pPr algn="ctr">
              <a:lnSpc>
                <a:spcPct val="111000"/>
              </a:lnSpc>
            </a:pPr>
            <a:r>
              <a:rPr>
                <a:latin typeface="+mn-ea"/>
                <a:ea typeface="+mn-ea"/>
                <a:cs typeface="+mn-ea"/>
                <a:sym typeface="+mn-ea"/>
              </a:rPr>
              <a:t>6.服务质量（120分）</a:t>
            </a:r>
            <a:endParaRPr lang="zh-CN" altLang="en-US"/>
          </a:p>
        </p:txBody>
      </p:sp>
    </p:spTree>
    <p:custDataLst>
      <p:tags r:id="rId3"/>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1"/>
          <p:cNvSpPr>
            <a:spLocks noGrp="1"/>
          </p:cNvSpPr>
          <p:nvPr>
            <p:ph type="ctrTitle" idx="16388"/>
            <p:custDataLst>
              <p:tags r:id="rId1"/>
            </p:custDataLst>
          </p:nvPr>
        </p:nvSpPr>
        <p:spPr>
          <a:xfrm>
            <a:off x="791210" y="1323975"/>
            <a:ext cx="10786745" cy="4462145"/>
          </a:xfrm>
        </p:spPr>
        <p:txBody>
          <a:bodyPr>
            <a:noAutofit/>
          </a:bodyPr>
          <a:p>
            <a:pPr algn="l"/>
            <a:r>
              <a:rPr sz="2400" b="0">
                <a:solidFill>
                  <a:srgbClr val="C00000"/>
                </a:solidFill>
                <a:latin typeface="+mn-ea"/>
                <a:ea typeface="+mn-ea"/>
                <a:cs typeface="+mn-ea"/>
              </a:rPr>
              <a:t>遵守行政管理规定情况（30分），</a:t>
            </a:r>
            <a:r>
              <a:rPr sz="2400" b="0">
                <a:latin typeface="+mn-ea"/>
                <a:ea typeface="+mn-ea"/>
                <a:cs typeface="+mn-ea"/>
              </a:rPr>
              <a:t>未按规定报送涉税专业服务业务信息的，存在逾期报送专业税务顾问、税务合规计划、涉税鉴证、纳税情况审查业务信息情形且逾期报送比例不超过50%的，扣10分；逾期报送比例超过50%的，扣20分。2.存在未报送专业税务顾问、税务合规计划、涉税鉴证、纳税情况审查业务信息情形且未报送比例不超过50%的，扣25分；未报送比例超过50%的，扣50分。3.业务完成时间以签署相关报告、意见或其他结论性文件时间为准。4.经税务机关责令限期改正或予以约谈，逾期不改正的，扣100分，降低信用等级一级；情节严重的，扣200分，降低信用等级两级，列为涉税服务失信主体。5.该指标扣分不封顶。</a:t>
            </a:r>
            <a:br>
              <a:rPr sz="2400" b="0">
                <a:latin typeface="+mn-ea"/>
                <a:ea typeface="+mn-ea"/>
                <a:cs typeface="+mn-ea"/>
                <a:sym typeface="+mn-ea"/>
              </a:rPr>
            </a:br>
            <a:r>
              <a:rPr sz="2400" b="0">
                <a:solidFill>
                  <a:srgbClr val="C00000"/>
                </a:solidFill>
                <a:latin typeface="+mn-ea"/>
                <a:ea typeface="+mn-ea"/>
                <a:cs typeface="+mn-ea"/>
                <a:sym typeface="+mn-ea"/>
              </a:rPr>
              <a:t>单独报送一般税务咨询、其他税务代理业务信息（20分）</a:t>
            </a:r>
            <a:r>
              <a:rPr lang="zh-CN" sz="2400" b="0">
                <a:solidFill>
                  <a:schemeClr val="tx1"/>
                </a:solidFill>
                <a:latin typeface="+mn-ea"/>
                <a:ea typeface="+mn-ea"/>
                <a:cs typeface="+mn-ea"/>
                <a:sym typeface="+mn-ea"/>
              </a:rPr>
              <a:t>，直接加分，每报送一次加</a:t>
            </a:r>
            <a:r>
              <a:rPr lang="en-US" altLang="zh-CN" sz="2400" b="0">
                <a:solidFill>
                  <a:schemeClr val="tx1"/>
                </a:solidFill>
                <a:latin typeface="+mn-ea"/>
                <a:ea typeface="+mn-ea"/>
                <a:cs typeface="+mn-ea"/>
                <a:sym typeface="+mn-ea"/>
              </a:rPr>
              <a:t>0.5</a:t>
            </a:r>
            <a:r>
              <a:rPr lang="zh-CN" altLang="en-US" sz="2400" b="0">
                <a:solidFill>
                  <a:schemeClr val="tx1"/>
                </a:solidFill>
                <a:latin typeface="+mn-ea"/>
                <a:ea typeface="+mn-ea"/>
                <a:cs typeface="+mn-ea"/>
                <a:sym typeface="+mn-ea"/>
              </a:rPr>
              <a:t>分，最高分</a:t>
            </a:r>
            <a:r>
              <a:rPr lang="en-US" altLang="zh-CN" sz="2400" b="0">
                <a:solidFill>
                  <a:schemeClr val="tx1"/>
                </a:solidFill>
                <a:latin typeface="+mn-ea"/>
                <a:ea typeface="+mn-ea"/>
                <a:cs typeface="+mn-ea"/>
                <a:sym typeface="+mn-ea"/>
              </a:rPr>
              <a:t>20</a:t>
            </a:r>
            <a:r>
              <a:rPr lang="zh-CN" altLang="en-US" sz="2400" b="0">
                <a:solidFill>
                  <a:schemeClr val="tx1"/>
                </a:solidFill>
                <a:latin typeface="+mn-ea"/>
                <a:ea typeface="+mn-ea"/>
                <a:cs typeface="+mn-ea"/>
                <a:sym typeface="+mn-ea"/>
              </a:rPr>
              <a:t>分。</a:t>
            </a:r>
            <a:br>
              <a:rPr sz="2400" b="0">
                <a:solidFill>
                  <a:schemeClr val="tx1"/>
                </a:solidFill>
                <a:latin typeface="+mn-ea"/>
                <a:ea typeface="+mn-ea"/>
                <a:cs typeface="+mn-ea"/>
                <a:sym typeface="+mn-ea"/>
              </a:rPr>
            </a:br>
            <a:endParaRPr sz="2400" b="0">
              <a:solidFill>
                <a:schemeClr val="tx1"/>
              </a:solidFill>
              <a:latin typeface="+mn-ea"/>
              <a:ea typeface="+mn-ea"/>
              <a:cs typeface="+mn-ea"/>
              <a:sym typeface="+mn-ea"/>
            </a:endParaRPr>
          </a:p>
        </p:txBody>
      </p:sp>
      <p:sp>
        <p:nvSpPr>
          <p:cNvPr id="2" name="标题 1"/>
          <p:cNvSpPr>
            <a:spLocks noGrp="1"/>
          </p:cNvSpPr>
          <p:nvPr>
            <p:custDataLst>
              <p:tags r:id="rId2"/>
            </p:custDataLst>
          </p:nvPr>
        </p:nvSpPr>
        <p:spPr>
          <a:xfrm>
            <a:off x="274320" y="227965"/>
            <a:ext cx="10972800" cy="609600"/>
          </a:xfrm>
          <a:prstGeom prst="rect">
            <a:avLst/>
          </a:prstGeom>
          <a:noFill/>
        </p:spPr>
        <p:txBody>
          <a:bodyPr vert="horz" wrap="square" lIns="0" tIns="0" rIns="0" bIns="0" rtlCol="0" anchor="t">
            <a:normAutofit/>
          </a:bodyPr>
          <a:lstStyle>
            <a:lvl1pPr marL="0" indent="0" algn="l" defTabSz="914400" rtl="0" eaLnBrk="1" latinLnBrk="0" hangingPunct="1">
              <a:lnSpc>
                <a:spcPct val="111000"/>
              </a:lnSpc>
              <a:spcBef>
                <a:spcPct val="0"/>
              </a:spcBef>
              <a:spcAft>
                <a:spcPct val="0"/>
              </a:spcAft>
              <a:buNone/>
              <a:defRPr sz="3600" b="0" kern="1200" spc="0">
                <a:solidFill>
                  <a:schemeClr val="tx1"/>
                </a:solidFill>
                <a:latin typeface="+mj-lt"/>
                <a:ea typeface="+mj-ea"/>
                <a:cs typeface="+mj-cs"/>
              </a:defRPr>
            </a:lvl1pPr>
          </a:lstStyle>
          <a:p>
            <a:pPr algn="ctr">
              <a:lnSpc>
                <a:spcPct val="111000"/>
              </a:lnSpc>
            </a:pPr>
            <a:r>
              <a:rPr>
                <a:latin typeface="+mn-ea"/>
                <a:ea typeface="+mn-ea"/>
                <a:cs typeface="+mn-ea"/>
                <a:sym typeface="+mn-ea"/>
              </a:rPr>
              <a:t>7.业务信息质量（50分）</a:t>
            </a:r>
            <a:endParaRPr lang="zh-CN" altLang="en-US"/>
          </a:p>
        </p:txBody>
      </p:sp>
    </p:spTree>
    <p:custDataLst>
      <p:tags r:id="rId3"/>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1"/>
          <p:cNvSpPr>
            <a:spLocks noGrp="1"/>
          </p:cNvSpPr>
          <p:nvPr>
            <p:ph type="ctrTitle" idx="16388"/>
            <p:custDataLst>
              <p:tags r:id="rId1"/>
            </p:custDataLst>
          </p:nvPr>
        </p:nvSpPr>
        <p:spPr>
          <a:xfrm>
            <a:off x="791210" y="1323975"/>
            <a:ext cx="11160760" cy="4462145"/>
          </a:xfrm>
        </p:spPr>
        <p:txBody>
          <a:bodyPr>
            <a:noAutofit/>
          </a:bodyPr>
          <a:p>
            <a:pPr algn="l"/>
            <a:r>
              <a:rPr sz="2400" b="0">
                <a:solidFill>
                  <a:srgbClr val="FF0000"/>
                </a:solidFill>
                <a:latin typeface="+mn-ea"/>
                <a:ea typeface="+mn-ea"/>
                <a:cs typeface="+mn-ea"/>
              </a:rPr>
              <a:t>行业自律（15分）	</a:t>
            </a:r>
            <a:r>
              <a:rPr sz="2400" b="0">
                <a:latin typeface="+mn-ea"/>
                <a:ea typeface="+mn-ea"/>
                <a:cs typeface="+mn-ea"/>
              </a:rPr>
              <a:t>接受行业自律管理</a:t>
            </a:r>
            <a:r>
              <a:rPr lang="zh-CN" sz="2400" b="0">
                <a:latin typeface="+mn-ea"/>
                <a:ea typeface="+mn-ea"/>
                <a:cs typeface="+mn-ea"/>
              </a:rPr>
              <a:t>，</a:t>
            </a:r>
            <a:r>
              <a:rPr sz="2400" b="0">
                <a:latin typeface="+mn-ea"/>
                <a:ea typeface="+mn-ea"/>
                <a:cs typeface="+mn-ea"/>
              </a:rPr>
              <a:t>直接得分</a:t>
            </a:r>
            <a:r>
              <a:rPr lang="zh-CN" sz="2400" b="0">
                <a:latin typeface="+mn-ea"/>
                <a:ea typeface="+mn-ea"/>
                <a:cs typeface="+mn-ea"/>
              </a:rPr>
              <a:t>，加入</a:t>
            </a:r>
            <a:r>
              <a:rPr sz="2400" b="0">
                <a:latin typeface="+mn-ea"/>
                <a:ea typeface="+mn-ea"/>
                <a:cs typeface="+mn-ea"/>
              </a:rPr>
              <a:t>税务师行业协会或由各省税务机关认可的其他涉税行业协会会员得15分。受到行业惩戒情况</a:t>
            </a:r>
            <a:r>
              <a:rPr lang="zh-CN" sz="2400" b="0">
                <a:latin typeface="+mn-ea"/>
                <a:ea typeface="+mn-ea"/>
                <a:cs typeface="+mn-ea"/>
              </a:rPr>
              <a:t>，</a:t>
            </a:r>
            <a:r>
              <a:rPr sz="2400" b="0">
                <a:latin typeface="+mn-ea"/>
                <a:ea typeface="+mn-ea"/>
                <a:cs typeface="+mn-ea"/>
              </a:rPr>
              <a:t>直接扣分</a:t>
            </a:r>
            <a:r>
              <a:rPr lang="zh-CN" sz="2400" b="0">
                <a:latin typeface="+mn-ea"/>
                <a:ea typeface="+mn-ea"/>
                <a:cs typeface="+mn-ea"/>
              </a:rPr>
              <a:t>，</a:t>
            </a:r>
            <a:r>
              <a:rPr lang="en-US" altLang="zh-CN" sz="2400" b="0">
                <a:latin typeface="+mn-ea"/>
                <a:ea typeface="+mn-ea"/>
                <a:cs typeface="+mn-ea"/>
              </a:rPr>
              <a:t> </a:t>
            </a:r>
            <a:br>
              <a:rPr lang="en-US" altLang="zh-CN" sz="2400" b="0">
                <a:latin typeface="+mn-ea"/>
                <a:ea typeface="+mn-ea"/>
                <a:cs typeface="+mn-ea"/>
              </a:rPr>
            </a:br>
            <a:r>
              <a:rPr sz="2400" b="0">
                <a:latin typeface="+mn-ea"/>
                <a:ea typeface="+mn-ea"/>
                <a:cs typeface="+mn-ea"/>
              </a:rPr>
              <a:t>受到公开谴责的，扣10分。</a:t>
            </a:r>
            <a:br>
              <a:rPr sz="2400" b="0">
                <a:latin typeface="+mn-ea"/>
                <a:ea typeface="+mn-ea"/>
                <a:cs typeface="+mn-ea"/>
              </a:rPr>
            </a:br>
            <a:br>
              <a:rPr sz="2400" b="0">
                <a:latin typeface="+mn-ea"/>
                <a:ea typeface="+mn-ea"/>
                <a:cs typeface="+mn-ea"/>
              </a:rPr>
            </a:br>
            <a:r>
              <a:rPr sz="2400" b="0">
                <a:solidFill>
                  <a:srgbClr val="FF0000"/>
                </a:solidFill>
                <a:latin typeface="+mn-ea"/>
                <a:ea typeface="+mn-ea"/>
                <a:cs typeface="+mn-ea"/>
              </a:rPr>
              <a:t>党的建设情况（20分）</a:t>
            </a:r>
            <a:r>
              <a:rPr lang="en-US" sz="2400" b="0">
                <a:solidFill>
                  <a:srgbClr val="FF0000"/>
                </a:solidFill>
                <a:latin typeface="+mn-ea"/>
                <a:ea typeface="+mn-ea"/>
                <a:cs typeface="+mn-ea"/>
              </a:rPr>
              <a:t> </a:t>
            </a:r>
            <a:r>
              <a:rPr sz="2400" b="0">
                <a:latin typeface="+mn-ea"/>
                <a:ea typeface="+mn-ea"/>
                <a:cs typeface="+mn-ea"/>
              </a:rPr>
              <a:t>直接加分</a:t>
            </a:r>
            <a:r>
              <a:rPr lang="zh-CN" sz="2400" b="0">
                <a:latin typeface="+mn-ea"/>
                <a:ea typeface="+mn-ea"/>
                <a:cs typeface="+mn-ea"/>
              </a:rPr>
              <a:t>，</a:t>
            </a:r>
            <a:r>
              <a:rPr sz="2400" b="0">
                <a:latin typeface="+mn-ea"/>
                <a:ea typeface="+mn-ea"/>
                <a:cs typeface="+mn-ea"/>
              </a:rPr>
              <a:t>涉税服务人员中有党员的，加5分。涉税专业服务机构设立党组织的，加15分；党员纳入区域性或行业性党组织有效管理的，加10分。</a:t>
            </a:r>
            <a:endParaRPr sz="2400" b="0">
              <a:latin typeface="+mn-ea"/>
              <a:ea typeface="+mn-ea"/>
              <a:cs typeface="+mn-ea"/>
            </a:endParaRPr>
          </a:p>
        </p:txBody>
      </p:sp>
      <p:sp>
        <p:nvSpPr>
          <p:cNvPr id="2" name="标题 1"/>
          <p:cNvSpPr>
            <a:spLocks noGrp="1"/>
          </p:cNvSpPr>
          <p:nvPr>
            <p:custDataLst>
              <p:tags r:id="rId2"/>
            </p:custDataLst>
          </p:nvPr>
        </p:nvSpPr>
        <p:spPr>
          <a:xfrm>
            <a:off x="274320" y="227965"/>
            <a:ext cx="10972800" cy="609600"/>
          </a:xfrm>
          <a:prstGeom prst="rect">
            <a:avLst/>
          </a:prstGeom>
          <a:noFill/>
        </p:spPr>
        <p:txBody>
          <a:bodyPr vert="horz" wrap="square" lIns="0" tIns="0" rIns="0" bIns="0" rtlCol="0" anchor="t">
            <a:normAutofit/>
          </a:bodyPr>
          <a:lstStyle>
            <a:lvl1pPr marL="0" indent="0" algn="l" defTabSz="914400" rtl="0" eaLnBrk="1" latinLnBrk="0" hangingPunct="1">
              <a:lnSpc>
                <a:spcPct val="111000"/>
              </a:lnSpc>
              <a:spcBef>
                <a:spcPct val="0"/>
              </a:spcBef>
              <a:spcAft>
                <a:spcPct val="0"/>
              </a:spcAft>
              <a:buNone/>
              <a:defRPr sz="3600" b="0" kern="1200" spc="0">
                <a:solidFill>
                  <a:schemeClr val="tx1"/>
                </a:solidFill>
                <a:latin typeface="+mj-lt"/>
                <a:ea typeface="+mj-ea"/>
                <a:cs typeface="+mj-cs"/>
              </a:defRPr>
            </a:lvl1pPr>
          </a:lstStyle>
          <a:p>
            <a:pPr algn="ctr">
              <a:lnSpc>
                <a:spcPct val="111000"/>
              </a:lnSpc>
            </a:pPr>
            <a:r>
              <a:rPr lang="en-US">
                <a:latin typeface="+mn-ea"/>
                <a:ea typeface="+mn-ea"/>
                <a:cs typeface="+mn-ea"/>
                <a:sym typeface="+mn-ea"/>
              </a:rPr>
              <a:t>8.</a:t>
            </a:r>
            <a:r>
              <a:rPr>
                <a:latin typeface="+mn-ea"/>
                <a:ea typeface="+mn-ea"/>
                <a:cs typeface="+mn-ea"/>
                <a:sym typeface="+mn-ea"/>
              </a:rPr>
              <a:t>行业自律（15分）</a:t>
            </a:r>
            <a:r>
              <a:rPr lang="en-US">
                <a:latin typeface="+mn-ea"/>
                <a:ea typeface="+mn-ea"/>
                <a:cs typeface="+mn-ea"/>
                <a:sym typeface="+mn-ea"/>
              </a:rPr>
              <a:t>+9.</a:t>
            </a:r>
            <a:r>
              <a:rPr>
                <a:latin typeface="+mn-ea"/>
                <a:ea typeface="+mn-ea"/>
                <a:cs typeface="+mn-ea"/>
                <a:sym typeface="+mn-ea"/>
              </a:rPr>
              <a:t>党的建设情况（20分）	</a:t>
            </a:r>
            <a:endParaRPr lang="en-US">
              <a:latin typeface="+mn-ea"/>
              <a:ea typeface="+mn-ea"/>
              <a:cs typeface="+mn-ea"/>
              <a:sym typeface="+mn-ea"/>
            </a:endParaRPr>
          </a:p>
        </p:txBody>
      </p:sp>
    </p:spTree>
    <p:custDataLst>
      <p:tags r:id="rId3"/>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1"/>
          <p:cNvSpPr>
            <a:spLocks noGrp="1"/>
          </p:cNvSpPr>
          <p:nvPr>
            <p:ph type="ctrTitle" idx="16388"/>
            <p:custDataLst>
              <p:tags r:id="rId1"/>
            </p:custDataLst>
          </p:nvPr>
        </p:nvSpPr>
        <p:spPr>
          <a:xfrm>
            <a:off x="791210" y="1323975"/>
            <a:ext cx="10786745" cy="4462145"/>
          </a:xfrm>
        </p:spPr>
        <p:txBody>
          <a:bodyPr>
            <a:noAutofit/>
          </a:bodyPr>
          <a:p>
            <a:pPr algn="l"/>
            <a:r>
              <a:rPr sz="2400" b="0">
                <a:solidFill>
                  <a:srgbClr val="C00000"/>
                </a:solidFill>
                <a:latin typeface="+mn-ea"/>
                <a:ea typeface="+mn-ea"/>
                <a:cs typeface="+mn-ea"/>
              </a:rPr>
              <a:t>10.人员信用（10分），</a:t>
            </a:r>
            <a:r>
              <a:rPr sz="2400" b="0">
                <a:latin typeface="+mn-ea"/>
                <a:ea typeface="+mn-ea"/>
                <a:cs typeface="+mn-ea"/>
              </a:rPr>
              <a:t>该指标分值=10分×涉税服务人员人均信用积分变动值/全省涉税服务人员人均信用积分变动值。2.涉税服务人员人均信用积分变动值=（积分时点涉税服务人员信用积分之和-评价周期期初涉税服务人员信用积分之和）/评价周期期初至积分时点涉税服务人员总数。3.评价周期内加入人员期初信用积分按加入时点信用积分计，评价周期内退出人员积分时点信用积分按退出时点信用积分计。4.全省涉税服务人员人均信用积分变动值=本省参与统计的所有涉税专业服务机构的涉税服务人员人均信用积分变动值之和/本省参与统计的所有涉税专业服务机构数量。5.该指标最高分为10分，最低分为0分。</a:t>
            </a:r>
            <a:br>
              <a:rPr sz="2400" b="0">
                <a:latin typeface="+mn-ea"/>
                <a:ea typeface="+mn-ea"/>
                <a:cs typeface="+mn-ea"/>
              </a:rPr>
            </a:br>
            <a:r>
              <a:rPr sz="2400" b="0">
                <a:solidFill>
                  <a:srgbClr val="C00000"/>
                </a:solidFill>
                <a:latin typeface="+mn-ea"/>
                <a:ea typeface="+mn-ea"/>
                <a:cs typeface="+mn-ea"/>
              </a:rPr>
              <a:t>11.业务培训（15分）</a:t>
            </a:r>
            <a:r>
              <a:rPr sz="2400" b="0">
                <a:latin typeface="+mn-ea"/>
                <a:ea typeface="+mn-ea"/>
                <a:cs typeface="+mn-ea"/>
              </a:rPr>
              <a:t>参加税务机关组织的业务培训人数（10分），该指标分值=10分×本年度内参加培训达到规定时长的涉税服务人员人数/已采集的涉税服务人员数。培训时长累积最低应达到12小时。</a:t>
            </a:r>
            <a:br>
              <a:rPr sz="2400" b="0">
                <a:latin typeface="+mn-ea"/>
                <a:ea typeface="+mn-ea"/>
                <a:cs typeface="+mn-ea"/>
              </a:rPr>
            </a:br>
            <a:r>
              <a:rPr sz="2400" b="0">
                <a:latin typeface="+mn-ea"/>
                <a:ea typeface="+mn-ea"/>
                <a:cs typeface="+mn-ea"/>
              </a:rPr>
              <a:t>业务培训测试通过率（5分）该指标分值=5分×已通过测试的涉税服务人员人数/参加培训的涉税服务人员人数。</a:t>
            </a:r>
            <a:endParaRPr sz="2400" b="0">
              <a:latin typeface="+mn-ea"/>
              <a:ea typeface="+mn-ea"/>
              <a:cs typeface="+mn-ea"/>
            </a:endParaRPr>
          </a:p>
        </p:txBody>
      </p:sp>
      <p:sp>
        <p:nvSpPr>
          <p:cNvPr id="2" name="标题 1"/>
          <p:cNvSpPr>
            <a:spLocks noGrp="1"/>
          </p:cNvSpPr>
          <p:nvPr>
            <p:custDataLst>
              <p:tags r:id="rId2"/>
            </p:custDataLst>
          </p:nvPr>
        </p:nvSpPr>
        <p:spPr>
          <a:xfrm>
            <a:off x="274320" y="227965"/>
            <a:ext cx="10972800" cy="609600"/>
          </a:xfrm>
          <a:prstGeom prst="rect">
            <a:avLst/>
          </a:prstGeom>
          <a:noFill/>
        </p:spPr>
        <p:txBody>
          <a:bodyPr vert="horz" wrap="square" lIns="0" tIns="0" rIns="0" bIns="0" rtlCol="0" anchor="t">
            <a:normAutofit/>
          </a:bodyPr>
          <a:lstStyle>
            <a:lvl1pPr marL="0" indent="0" algn="l" defTabSz="914400" rtl="0" eaLnBrk="1" latinLnBrk="0" hangingPunct="1">
              <a:lnSpc>
                <a:spcPct val="111000"/>
              </a:lnSpc>
              <a:spcBef>
                <a:spcPct val="0"/>
              </a:spcBef>
              <a:spcAft>
                <a:spcPct val="0"/>
              </a:spcAft>
              <a:buNone/>
              <a:defRPr sz="3600" b="0" kern="1200" spc="0">
                <a:solidFill>
                  <a:schemeClr val="tx1"/>
                </a:solidFill>
                <a:latin typeface="+mj-lt"/>
                <a:ea typeface="+mj-ea"/>
                <a:cs typeface="+mj-cs"/>
              </a:defRPr>
            </a:lvl1pPr>
          </a:lstStyle>
          <a:p>
            <a:pPr algn="ctr">
              <a:lnSpc>
                <a:spcPct val="111000"/>
              </a:lnSpc>
            </a:pPr>
            <a:r>
              <a:rPr>
                <a:latin typeface="+mn-ea"/>
                <a:ea typeface="+mn-ea"/>
                <a:cs typeface="+mn-ea"/>
                <a:sym typeface="+mn-ea"/>
              </a:rPr>
              <a:t>10.人员信用（10分）</a:t>
            </a:r>
            <a:r>
              <a:rPr lang="en-US">
                <a:latin typeface="+mn-ea"/>
                <a:ea typeface="+mn-ea"/>
                <a:cs typeface="+mn-ea"/>
                <a:sym typeface="+mn-ea"/>
              </a:rPr>
              <a:t>+</a:t>
            </a:r>
            <a:r>
              <a:rPr>
                <a:latin typeface="+mn-ea"/>
                <a:ea typeface="+mn-ea"/>
                <a:cs typeface="+mn-ea"/>
                <a:sym typeface="+mn-ea"/>
              </a:rPr>
              <a:t>11.业务培训（15分）</a:t>
            </a:r>
            <a:endParaRPr lang="zh-CN" altLang="en-US"/>
          </a:p>
        </p:txBody>
      </p:sp>
    </p:spTree>
    <p:custDataLst>
      <p:tags r:id="rId3"/>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1"/>
          <p:cNvSpPr>
            <a:spLocks noGrp="1"/>
          </p:cNvSpPr>
          <p:nvPr>
            <p:ph type="ctrTitle" idx="16388"/>
            <p:custDataLst>
              <p:tags r:id="rId1"/>
            </p:custDataLst>
          </p:nvPr>
        </p:nvSpPr>
        <p:spPr>
          <a:xfrm>
            <a:off x="791210" y="949325"/>
            <a:ext cx="10786745" cy="4462145"/>
          </a:xfrm>
        </p:spPr>
        <p:txBody>
          <a:bodyPr>
            <a:noAutofit/>
          </a:bodyPr>
          <a:p>
            <a:pPr algn="l"/>
            <a:r>
              <a:rPr sz="2400" b="0">
                <a:solidFill>
                  <a:srgbClr val="C00000"/>
                </a:solidFill>
                <a:latin typeface="+mn-ea"/>
                <a:ea typeface="+mn-ea"/>
                <a:cs typeface="+mn-ea"/>
              </a:rPr>
              <a:t>不得评TSC5级（3条）</a:t>
            </a:r>
            <a:r>
              <a:rPr sz="2400" b="0">
                <a:latin typeface="+mn-ea"/>
                <a:ea typeface="+mn-ea"/>
                <a:cs typeface="+mn-ea"/>
              </a:rPr>
              <a:t>，根据《办法》第十二条，涉税专业服务机构存在下列情况之一的，不得被评为TSC5级：（一）上一个评价周期纳税缴费信用为D级；（二）报送涉税专业服务基本信息不满3年；（三）在上一个评价周期内，连续3个月或者累计6个月中止涉税专业服务。这三条是硬门槛，只要占一条，你分再高也拿不到TSC5，所以自身纳税信用必须好；信息报送要尽早；业务不能长期停摆。</a:t>
            </a:r>
            <a:br>
              <a:rPr sz="2400" b="0">
                <a:latin typeface="+mn-ea"/>
                <a:ea typeface="+mn-ea"/>
                <a:cs typeface="+mn-ea"/>
              </a:rPr>
            </a:br>
            <a:br>
              <a:rPr sz="2400" b="0">
                <a:latin typeface="+mn-ea"/>
                <a:ea typeface="+mn-ea"/>
                <a:cs typeface="+mn-ea"/>
              </a:rPr>
            </a:br>
            <a:r>
              <a:rPr sz="2400" b="0">
                <a:solidFill>
                  <a:srgbClr val="C00000"/>
                </a:solidFill>
                <a:latin typeface="+mn-ea"/>
                <a:ea typeface="+mn-ea"/>
                <a:cs typeface="+mn-ea"/>
              </a:rPr>
              <a:t>不高于TSC3级，</a:t>
            </a:r>
            <a:r>
              <a:rPr sz="2400" b="0">
                <a:latin typeface="+mn-ea"/>
                <a:ea typeface="+mn-ea"/>
                <a:cs typeface="+mn-ea"/>
              </a:rPr>
              <a:t>根据《办法》第十三条，在上一个评价周期内新设立的涉税专业服务机构，涉税专业服务信用等级不高于TSC3级。</a:t>
            </a:r>
            <a:br>
              <a:rPr sz="2400" b="0">
                <a:latin typeface="+mn-ea"/>
                <a:ea typeface="+mn-ea"/>
                <a:cs typeface="+mn-ea"/>
              </a:rPr>
            </a:br>
            <a:br>
              <a:rPr sz="2400" b="0">
                <a:latin typeface="+mn-ea"/>
                <a:ea typeface="+mn-ea"/>
                <a:cs typeface="+mn-ea"/>
              </a:rPr>
            </a:br>
            <a:r>
              <a:rPr sz="2400" b="0">
                <a:solidFill>
                  <a:srgbClr val="C00000"/>
                </a:solidFill>
                <a:latin typeface="+mn-ea"/>
                <a:ea typeface="+mn-ea"/>
                <a:cs typeface="+mn-ea"/>
              </a:rPr>
              <a:t>不高于TSC1级（3条），</a:t>
            </a:r>
            <a:r>
              <a:rPr sz="2400" b="0">
                <a:latin typeface="+mn-ea"/>
                <a:ea typeface="+mn-ea"/>
                <a:cs typeface="+mn-ea"/>
              </a:rPr>
              <a:t>根据《办法》第十四条 存在下列情况之一的，涉税专</a:t>
            </a:r>
            <a:r>
              <a:rPr sz="2400" b="0">
                <a:solidFill>
                  <a:schemeClr val="tx1"/>
                </a:solidFill>
                <a:latin typeface="+mn-ea"/>
                <a:ea typeface="+mn-ea"/>
                <a:cs typeface="+mn-ea"/>
              </a:rPr>
              <a:t>业服务机构信用等级不得高于TSC1级：</a:t>
            </a:r>
            <a:r>
              <a:rPr sz="2400" b="0">
                <a:latin typeface="+mn-ea"/>
                <a:ea typeface="+mn-ea"/>
                <a:cs typeface="+mn-ea"/>
              </a:rPr>
              <a:t>（一）当前纳税缴费信用为D级的；（二）法定代表人、执行事务合伙人等负责人被列为涉税服务失信主体或者严重失信主体尚未解除的；（三）涉税专业服务机构被列为涉税服务失信主体或者严重失信主体期间，其法定代表人、执行事务合伙人等负责人新设立机构并担任负责人的。</a:t>
            </a:r>
            <a:endParaRPr sz="2400" b="0">
              <a:latin typeface="+mn-ea"/>
              <a:ea typeface="+mn-ea"/>
              <a:cs typeface="+mn-ea"/>
            </a:endParaRPr>
          </a:p>
        </p:txBody>
      </p:sp>
      <p:sp>
        <p:nvSpPr>
          <p:cNvPr id="2" name="标题 1"/>
          <p:cNvSpPr>
            <a:spLocks noGrp="1"/>
          </p:cNvSpPr>
          <p:nvPr>
            <p:custDataLst>
              <p:tags r:id="rId2"/>
            </p:custDataLst>
          </p:nvPr>
        </p:nvSpPr>
        <p:spPr>
          <a:xfrm>
            <a:off x="274320" y="227965"/>
            <a:ext cx="10972800" cy="609600"/>
          </a:xfrm>
          <a:prstGeom prst="rect">
            <a:avLst/>
          </a:prstGeom>
          <a:noFill/>
        </p:spPr>
        <p:txBody>
          <a:bodyPr vert="horz" wrap="square" lIns="0" tIns="0" rIns="0" bIns="0" rtlCol="0" anchor="t">
            <a:normAutofit/>
          </a:bodyPr>
          <a:lstStyle>
            <a:lvl1pPr marL="0" indent="0" algn="l" defTabSz="914400" rtl="0" eaLnBrk="1" latinLnBrk="0" hangingPunct="1">
              <a:lnSpc>
                <a:spcPct val="111000"/>
              </a:lnSpc>
              <a:spcBef>
                <a:spcPct val="0"/>
              </a:spcBef>
              <a:spcAft>
                <a:spcPct val="0"/>
              </a:spcAft>
              <a:buNone/>
              <a:defRPr sz="3600" b="0" kern="1200" spc="0">
                <a:solidFill>
                  <a:schemeClr val="tx1"/>
                </a:solidFill>
                <a:latin typeface="+mj-lt"/>
                <a:ea typeface="+mj-ea"/>
                <a:cs typeface="+mj-cs"/>
              </a:defRPr>
            </a:lvl1pPr>
          </a:lstStyle>
          <a:p>
            <a:pPr algn="ctr">
              <a:lnSpc>
                <a:spcPct val="111000"/>
              </a:lnSpc>
            </a:pPr>
            <a:r>
              <a:rPr lang="zh-CN">
                <a:solidFill>
                  <a:srgbClr val="FF0000"/>
                </a:solidFill>
                <a:latin typeface="+mn-ea"/>
                <a:ea typeface="+mn-ea"/>
                <a:cs typeface="+mn-ea"/>
                <a:sym typeface="+mn-ea"/>
              </a:rPr>
              <a:t>重点注意事项</a:t>
            </a:r>
            <a:endParaRPr lang="zh-CN">
              <a:solidFill>
                <a:srgbClr val="FF0000"/>
              </a:solidFill>
              <a:latin typeface="+mn-ea"/>
              <a:ea typeface="+mn-ea"/>
              <a:cs typeface="+mn-ea"/>
              <a:sym typeface="+mn-ea"/>
            </a:endParaRPr>
          </a:p>
        </p:txBody>
      </p:sp>
    </p:spTree>
    <p:custDataLst>
      <p:tags r:id="rId3"/>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1"/>
          <p:cNvSpPr>
            <a:spLocks noGrp="1"/>
          </p:cNvSpPr>
          <p:nvPr>
            <p:ph type="ctrTitle" idx="16388"/>
            <p:custDataLst>
              <p:tags r:id="rId1"/>
            </p:custDataLst>
          </p:nvPr>
        </p:nvSpPr>
        <p:spPr>
          <a:xfrm>
            <a:off x="757555" y="955675"/>
            <a:ext cx="10786745" cy="4462145"/>
          </a:xfrm>
        </p:spPr>
        <p:txBody>
          <a:bodyPr>
            <a:noAutofit/>
          </a:bodyPr>
          <a:p>
            <a:pPr algn="l"/>
            <a:r>
              <a:rPr lang="en-US" sz="2400" b="0">
                <a:latin typeface="+mn-ea"/>
                <a:ea typeface="+mn-ea"/>
                <a:cs typeface="+mn-ea"/>
              </a:rPr>
              <a:t>   </a:t>
            </a:r>
            <a:r>
              <a:rPr sz="2400" b="0">
                <a:latin typeface="+mn-ea"/>
                <a:ea typeface="+mn-ea"/>
                <a:cs typeface="+mn-ea"/>
              </a:rPr>
              <a:t>发生以下情形的，</a:t>
            </a:r>
            <a:r>
              <a:rPr sz="2400" b="0">
                <a:latin typeface="+mn-ea"/>
                <a:ea typeface="+mn-ea"/>
                <a:cs typeface="+mn-ea"/>
                <a:sym typeface="+mn-ea"/>
              </a:rPr>
              <a:t>一票否决，</a:t>
            </a:r>
            <a:r>
              <a:rPr sz="2400" b="0">
                <a:latin typeface="+mn-ea"/>
                <a:ea typeface="+mn-ea"/>
                <a:cs typeface="+mn-ea"/>
              </a:rPr>
              <a:t>信用积分直接扣至0分，信用等级直接判为TSC1级。情节较重的，列为涉税服务失信主体；情节严重的，列为涉税服务严重失信主体。（管理办法第32条1-8款，060202-060209）</a:t>
            </a:r>
            <a:br>
              <a:rPr sz="2400" b="0">
                <a:latin typeface="+mn-ea"/>
                <a:ea typeface="+mn-ea"/>
                <a:cs typeface="+mn-ea"/>
              </a:rPr>
            </a:br>
            <a:r>
              <a:rPr sz="2400" b="0">
                <a:latin typeface="+mn-ea"/>
                <a:ea typeface="+mn-ea"/>
                <a:cs typeface="+mn-ea"/>
              </a:rPr>
              <a:t>1.违反税收法律、行政法规，造成委托人未缴少缴税款或者骗取税收优惠，按照《中华人民共和国税收征收管理法》及其实施细则相关规定被处罚的；</a:t>
            </a:r>
            <a:br>
              <a:rPr sz="2400" b="0">
                <a:latin typeface="+mn-ea"/>
                <a:ea typeface="+mn-ea"/>
                <a:cs typeface="+mn-ea"/>
              </a:rPr>
            </a:br>
            <a:r>
              <a:rPr sz="2400" b="0">
                <a:latin typeface="+mn-ea"/>
                <a:ea typeface="+mn-ea"/>
                <a:cs typeface="+mn-ea"/>
              </a:rPr>
              <a:t>2.未按涉税专业服务业务规范执业，出具虚假意见的；</a:t>
            </a:r>
            <a:br>
              <a:rPr sz="2400" b="0">
                <a:latin typeface="+mn-ea"/>
                <a:ea typeface="+mn-ea"/>
                <a:cs typeface="+mn-ea"/>
              </a:rPr>
            </a:br>
            <a:r>
              <a:rPr sz="2400" b="0">
                <a:latin typeface="+mn-ea"/>
                <a:ea typeface="+mn-ea"/>
                <a:cs typeface="+mn-ea"/>
              </a:rPr>
              <a:t>3.采取隐瞒、欺诈、贿赂、串通、回扣、不当承诺、恶意低价、虚假涉税宣传及广告等不正当手段承揽业务，损害国家税收利益、委托人或者他人利益的；</a:t>
            </a:r>
            <a:br>
              <a:rPr sz="2400" b="0">
                <a:latin typeface="+mn-ea"/>
                <a:ea typeface="+mn-ea"/>
                <a:cs typeface="+mn-ea"/>
              </a:rPr>
            </a:br>
            <a:r>
              <a:rPr sz="2400" b="0">
                <a:latin typeface="+mn-ea"/>
                <a:ea typeface="+mn-ea"/>
                <a:cs typeface="+mn-ea"/>
              </a:rPr>
              <a:t>4.公开歪曲解读税收政策，扰乱正常税收秩序的；</a:t>
            </a:r>
            <a:br>
              <a:rPr sz="2400" b="0">
                <a:latin typeface="+mn-ea"/>
                <a:ea typeface="+mn-ea"/>
                <a:cs typeface="+mn-ea"/>
              </a:rPr>
            </a:br>
            <a:r>
              <a:rPr sz="2400" b="0">
                <a:latin typeface="+mn-ea"/>
                <a:ea typeface="+mn-ea"/>
                <a:cs typeface="+mn-ea"/>
              </a:rPr>
              <a:t>5.唆使、诱导、帮助他人实施涉税违法违规活动的；</a:t>
            </a:r>
            <a:br>
              <a:rPr sz="2400" b="0">
                <a:latin typeface="+mn-ea"/>
                <a:ea typeface="+mn-ea"/>
                <a:cs typeface="+mn-ea"/>
              </a:rPr>
            </a:br>
            <a:r>
              <a:rPr sz="2400" b="0">
                <a:latin typeface="+mn-ea"/>
                <a:ea typeface="+mn-ea"/>
                <a:cs typeface="+mn-ea"/>
              </a:rPr>
              <a:t>6.利用服务之便，谋取不正当利益的；</a:t>
            </a:r>
            <a:br>
              <a:rPr sz="2400" b="0">
                <a:latin typeface="+mn-ea"/>
                <a:ea typeface="+mn-ea"/>
                <a:cs typeface="+mn-ea"/>
              </a:rPr>
            </a:br>
            <a:r>
              <a:rPr sz="2400" b="0">
                <a:latin typeface="+mn-ea"/>
                <a:ea typeface="+mn-ea"/>
                <a:cs typeface="+mn-ea"/>
              </a:rPr>
              <a:t>7.以税务机关和税务人员的名义敲诈纳税人、扣缴义务人的；</a:t>
            </a:r>
            <a:br>
              <a:rPr sz="2400" b="0">
                <a:latin typeface="+mn-ea"/>
                <a:ea typeface="+mn-ea"/>
                <a:cs typeface="+mn-ea"/>
              </a:rPr>
            </a:br>
            <a:r>
              <a:rPr sz="2400" b="0">
                <a:latin typeface="+mn-ea"/>
                <a:ea typeface="+mn-ea"/>
                <a:cs typeface="+mn-ea"/>
              </a:rPr>
              <a:t>8.向税务机关工作人员及其配偶、子女及其配偶等亲属和其他特定关系人输送不正当利益或者指使、诱导委托人输送不正当利益的</a:t>
            </a:r>
            <a:r>
              <a:rPr lang="zh-CN" sz="2400" b="0">
                <a:latin typeface="+mn-ea"/>
                <a:ea typeface="+mn-ea"/>
                <a:cs typeface="+mn-ea"/>
              </a:rPr>
              <a:t>。</a:t>
            </a:r>
            <a:endParaRPr lang="zh-CN" sz="2400" b="0">
              <a:latin typeface="+mn-ea"/>
              <a:ea typeface="+mn-ea"/>
              <a:cs typeface="+mn-ea"/>
            </a:endParaRPr>
          </a:p>
        </p:txBody>
      </p:sp>
      <p:sp>
        <p:nvSpPr>
          <p:cNvPr id="2" name="标题 1"/>
          <p:cNvSpPr>
            <a:spLocks noGrp="1"/>
          </p:cNvSpPr>
          <p:nvPr>
            <p:custDataLst>
              <p:tags r:id="rId2"/>
            </p:custDataLst>
          </p:nvPr>
        </p:nvSpPr>
        <p:spPr>
          <a:xfrm>
            <a:off x="274320" y="227965"/>
            <a:ext cx="10972800" cy="609600"/>
          </a:xfrm>
          <a:prstGeom prst="rect">
            <a:avLst/>
          </a:prstGeom>
          <a:noFill/>
        </p:spPr>
        <p:txBody>
          <a:bodyPr vert="horz" wrap="square" lIns="0" tIns="0" rIns="0" bIns="0" rtlCol="0" anchor="t">
            <a:normAutofit/>
          </a:bodyPr>
          <a:lstStyle>
            <a:lvl1pPr marL="0" indent="0" algn="l" defTabSz="914400" rtl="0" eaLnBrk="1" latinLnBrk="0" hangingPunct="1">
              <a:lnSpc>
                <a:spcPct val="111000"/>
              </a:lnSpc>
              <a:spcBef>
                <a:spcPct val="0"/>
              </a:spcBef>
              <a:spcAft>
                <a:spcPct val="0"/>
              </a:spcAft>
              <a:buNone/>
              <a:defRPr sz="3600" b="0" kern="1200" spc="0">
                <a:solidFill>
                  <a:schemeClr val="tx1"/>
                </a:solidFill>
                <a:latin typeface="+mj-lt"/>
                <a:ea typeface="+mj-ea"/>
                <a:cs typeface="+mj-cs"/>
              </a:defRPr>
            </a:lvl1pPr>
          </a:lstStyle>
          <a:p>
            <a:pPr algn="ctr">
              <a:lnSpc>
                <a:spcPct val="111000"/>
              </a:lnSpc>
            </a:pPr>
            <a:r>
              <a:rPr>
                <a:latin typeface="+mn-ea"/>
                <a:ea typeface="+mn-ea"/>
                <a:cs typeface="+mn-ea"/>
                <a:sym typeface="+mn-ea"/>
              </a:rPr>
              <a:t>绝对避免</a:t>
            </a:r>
            <a:r>
              <a:rPr lang="zh-CN">
                <a:latin typeface="+mn-ea"/>
                <a:ea typeface="+mn-ea"/>
                <a:cs typeface="+mn-ea"/>
                <a:sym typeface="+mn-ea"/>
              </a:rPr>
              <a:t>踩</a:t>
            </a:r>
            <a:r>
              <a:rPr>
                <a:latin typeface="+mn-ea"/>
                <a:ea typeface="+mn-ea"/>
                <a:cs typeface="+mn-ea"/>
                <a:sym typeface="+mn-ea"/>
              </a:rPr>
              <a:t>红线</a:t>
            </a:r>
            <a:endParaRPr lang="zh-CN" altLang="en-US"/>
          </a:p>
        </p:txBody>
      </p:sp>
    </p:spTree>
    <p:custDataLst>
      <p:tags r:id="rId3"/>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1"/>
          <p:cNvSpPr>
            <a:spLocks noGrp="1"/>
          </p:cNvSpPr>
          <p:nvPr>
            <p:ph type="ctrTitle" idx="16388"/>
            <p:custDataLst>
              <p:tags r:id="rId1"/>
            </p:custDataLst>
          </p:nvPr>
        </p:nvSpPr>
        <p:spPr>
          <a:xfrm>
            <a:off x="791210" y="1323975"/>
            <a:ext cx="10786745" cy="4462145"/>
          </a:xfrm>
        </p:spPr>
        <p:txBody>
          <a:bodyPr>
            <a:noAutofit/>
          </a:bodyPr>
          <a:p>
            <a:pPr algn="l"/>
            <a:br>
              <a:rPr sz="2400" b="0">
                <a:latin typeface="+mn-ea"/>
                <a:ea typeface="+mn-ea"/>
                <a:cs typeface="+mn-ea"/>
              </a:rPr>
            </a:br>
            <a:r>
              <a:rPr sz="2400" b="0">
                <a:latin typeface="+mn-ea"/>
                <a:ea typeface="+mn-ea"/>
                <a:cs typeface="+mn-ea"/>
              </a:rPr>
              <a:t>1.实名/协议错报漏报：-5分/次（-2分/份，不封顶）；</a:t>
            </a:r>
            <a:br>
              <a:rPr sz="2400" b="0">
                <a:latin typeface="+mn-ea"/>
                <a:ea typeface="+mn-ea"/>
                <a:cs typeface="+mn-ea"/>
              </a:rPr>
            </a:br>
            <a:br>
              <a:rPr sz="2400" b="0">
                <a:latin typeface="+mn-ea"/>
                <a:ea typeface="+mn-ea"/>
                <a:cs typeface="+mn-ea"/>
              </a:rPr>
            </a:br>
            <a:r>
              <a:rPr sz="2400" b="0">
                <a:latin typeface="+mn-ea"/>
                <a:ea typeface="+mn-ea"/>
                <a:cs typeface="+mn-ea"/>
              </a:rPr>
              <a:t>2.未报/错报业务信息：-2~-25分/次（不封顶）；</a:t>
            </a:r>
            <a:br>
              <a:rPr sz="2400" b="0">
                <a:latin typeface="+mn-ea"/>
                <a:ea typeface="+mn-ea"/>
                <a:cs typeface="+mn-ea"/>
              </a:rPr>
            </a:br>
            <a:br>
              <a:rPr sz="2400" b="0">
                <a:latin typeface="+mn-ea"/>
                <a:ea typeface="+mn-ea"/>
                <a:cs typeface="+mn-ea"/>
              </a:rPr>
            </a:br>
            <a:r>
              <a:rPr sz="2400" b="0">
                <a:latin typeface="+mn-ea"/>
                <a:ea typeface="+mn-ea"/>
                <a:cs typeface="+mn-ea"/>
              </a:rPr>
              <a:t>3.代理申报错误：-10分/次；</a:t>
            </a:r>
            <a:br>
              <a:rPr sz="2400" b="0">
                <a:latin typeface="+mn-ea"/>
                <a:ea typeface="+mn-ea"/>
                <a:cs typeface="+mn-ea"/>
              </a:rPr>
            </a:br>
            <a:br>
              <a:rPr sz="2400" b="0">
                <a:latin typeface="+mn-ea"/>
                <a:ea typeface="+mn-ea"/>
                <a:cs typeface="+mn-ea"/>
              </a:rPr>
            </a:br>
            <a:r>
              <a:rPr sz="2400" b="0">
                <a:latin typeface="+mn-ea"/>
                <a:ea typeface="+mn-ea"/>
                <a:cs typeface="+mn-ea"/>
              </a:rPr>
              <a:t>4.不正当承揽业务：直接0分；</a:t>
            </a:r>
            <a:br>
              <a:rPr sz="2400" b="0">
                <a:latin typeface="+mn-ea"/>
                <a:ea typeface="+mn-ea"/>
                <a:cs typeface="+mn-ea"/>
              </a:rPr>
            </a:br>
            <a:br>
              <a:rPr sz="2400" b="0">
                <a:latin typeface="+mn-ea"/>
                <a:ea typeface="+mn-ea"/>
                <a:cs typeface="+mn-ea"/>
              </a:rPr>
            </a:br>
            <a:r>
              <a:rPr sz="2400" b="0">
                <a:latin typeface="+mn-ea"/>
                <a:ea typeface="+mn-ea"/>
                <a:cs typeface="+mn-ea"/>
              </a:rPr>
              <a:t>5.出具虚假报告：直接0分；</a:t>
            </a:r>
            <a:br>
              <a:rPr sz="2400" b="0">
                <a:latin typeface="+mn-ea"/>
                <a:ea typeface="+mn-ea"/>
                <a:cs typeface="+mn-ea"/>
              </a:rPr>
            </a:br>
            <a:br>
              <a:rPr sz="2400" b="0">
                <a:latin typeface="+mn-ea"/>
                <a:ea typeface="+mn-ea"/>
                <a:cs typeface="+mn-ea"/>
              </a:rPr>
            </a:br>
            <a:r>
              <a:rPr sz="2400" b="0">
                <a:latin typeface="+mn-ea"/>
                <a:ea typeface="+mn-ea"/>
                <a:cs typeface="+mn-ea"/>
              </a:rPr>
              <a:t>6.逾期不改、拒不配合：-100/-200分+降等级。</a:t>
            </a:r>
            <a:endParaRPr sz="2400" b="0">
              <a:latin typeface="+mn-ea"/>
              <a:ea typeface="+mn-ea"/>
              <a:cs typeface="+mn-ea"/>
            </a:endParaRPr>
          </a:p>
        </p:txBody>
      </p:sp>
      <p:sp>
        <p:nvSpPr>
          <p:cNvPr id="2" name="标题 1"/>
          <p:cNvSpPr>
            <a:spLocks noGrp="1"/>
          </p:cNvSpPr>
          <p:nvPr>
            <p:custDataLst>
              <p:tags r:id="rId2"/>
            </p:custDataLst>
          </p:nvPr>
        </p:nvSpPr>
        <p:spPr>
          <a:xfrm>
            <a:off x="274320" y="227965"/>
            <a:ext cx="10972800" cy="609600"/>
          </a:xfrm>
          <a:prstGeom prst="rect">
            <a:avLst/>
          </a:prstGeom>
          <a:noFill/>
        </p:spPr>
        <p:txBody>
          <a:bodyPr vert="horz" wrap="square" lIns="0" tIns="0" rIns="0" bIns="0" rtlCol="0" anchor="t">
            <a:normAutofit/>
          </a:bodyPr>
          <a:lstStyle>
            <a:lvl1pPr marL="0" indent="0" algn="l" defTabSz="914400" rtl="0" eaLnBrk="1" latinLnBrk="0" hangingPunct="1">
              <a:lnSpc>
                <a:spcPct val="111000"/>
              </a:lnSpc>
              <a:spcBef>
                <a:spcPct val="0"/>
              </a:spcBef>
              <a:spcAft>
                <a:spcPct val="0"/>
              </a:spcAft>
              <a:buNone/>
              <a:defRPr sz="3600" b="0" kern="1200" spc="0">
                <a:solidFill>
                  <a:schemeClr val="tx1"/>
                </a:solidFill>
                <a:latin typeface="+mj-lt"/>
                <a:ea typeface="+mj-ea"/>
                <a:cs typeface="+mj-cs"/>
              </a:defRPr>
            </a:lvl1pPr>
          </a:lstStyle>
          <a:p>
            <a:pPr algn="ctr">
              <a:lnSpc>
                <a:spcPct val="111000"/>
              </a:lnSpc>
            </a:pPr>
            <a:r>
              <a:rPr>
                <a:latin typeface="+mn-ea"/>
                <a:ea typeface="+mn-ea"/>
                <a:cs typeface="+mn-ea"/>
                <a:sym typeface="+mn-ea"/>
              </a:rPr>
              <a:t>常见高频扣分点</a:t>
            </a:r>
            <a:endParaRPr lang="zh-CN" altLang="en-US"/>
          </a:p>
        </p:txBody>
      </p:sp>
    </p:spTree>
    <p:custDataLst>
      <p:tags r:id="rId3"/>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1"/>
          <p:cNvSpPr>
            <a:spLocks noGrp="1"/>
          </p:cNvSpPr>
          <p:nvPr>
            <p:ph type="ctrTitle" idx="16388"/>
            <p:custDataLst>
              <p:tags r:id="rId1"/>
            </p:custDataLst>
          </p:nvPr>
        </p:nvSpPr>
        <p:spPr>
          <a:xfrm>
            <a:off x="743585" y="1003935"/>
            <a:ext cx="10786745" cy="4462145"/>
          </a:xfrm>
        </p:spPr>
        <p:txBody>
          <a:bodyPr>
            <a:noAutofit/>
          </a:bodyPr>
          <a:p>
            <a:pPr algn="l"/>
            <a:br>
              <a:rPr sz="2400" b="0">
                <a:latin typeface="+mn-ea"/>
                <a:ea typeface="+mn-ea"/>
                <a:cs typeface="+mn-ea"/>
              </a:rPr>
            </a:br>
            <a:r>
              <a:rPr sz="2400" b="0">
                <a:latin typeface="+mn-ea"/>
                <a:ea typeface="+mn-ea"/>
                <a:cs typeface="+mn-ea"/>
              </a:rPr>
              <a:t>1.全员实名：必领信用码、信息真实一致</a:t>
            </a:r>
            <a:br>
              <a:rPr sz="2400" b="0">
                <a:latin typeface="+mn-ea"/>
                <a:ea typeface="+mn-ea"/>
                <a:cs typeface="+mn-ea"/>
              </a:rPr>
            </a:br>
            <a:r>
              <a:rPr sz="2400" b="0">
                <a:latin typeface="+mn-ea"/>
                <a:ea typeface="+mn-ea"/>
                <a:cs typeface="+mn-ea"/>
              </a:rPr>
              <a:t>2.一户一协议：签必报、不漏报、不迟报</a:t>
            </a:r>
            <a:br>
              <a:rPr sz="2400" b="0">
                <a:latin typeface="+mn-ea"/>
                <a:ea typeface="+mn-ea"/>
                <a:cs typeface="+mn-ea"/>
              </a:rPr>
            </a:br>
            <a:r>
              <a:rPr sz="2400" b="0">
                <a:latin typeface="+mn-ea"/>
                <a:ea typeface="+mn-ea"/>
                <a:cs typeface="+mn-ea"/>
              </a:rPr>
              <a:t>3.申报复核制：双重复核、零错误</a:t>
            </a:r>
            <a:br>
              <a:rPr sz="2400" b="0">
                <a:latin typeface="+mn-ea"/>
                <a:ea typeface="+mn-ea"/>
                <a:cs typeface="+mn-ea"/>
              </a:rPr>
            </a:br>
            <a:r>
              <a:rPr sz="2400" b="0">
                <a:latin typeface="+mn-ea"/>
                <a:ea typeface="+mn-ea"/>
                <a:cs typeface="+mn-ea"/>
              </a:rPr>
              <a:t>4.客户好评管理（20分）：主动引导、提升评价得分</a:t>
            </a:r>
            <a:br>
              <a:rPr sz="2400" b="0">
                <a:latin typeface="+mn-ea"/>
                <a:ea typeface="+mn-ea"/>
                <a:cs typeface="+mn-ea"/>
              </a:rPr>
            </a:br>
            <a:r>
              <a:rPr sz="2400" b="0">
                <a:latin typeface="+mn-ea"/>
                <a:ea typeface="+mn-ea"/>
                <a:cs typeface="+mn-ea"/>
              </a:rPr>
              <a:t>5.资质加分：税务师/注会/律师/中级每人+2.5分</a:t>
            </a:r>
            <a:br>
              <a:rPr sz="2400" b="0">
                <a:latin typeface="+mn-ea"/>
                <a:ea typeface="+mn-ea"/>
                <a:cs typeface="+mn-ea"/>
              </a:rPr>
            </a:br>
            <a:r>
              <a:rPr sz="2400" b="0">
                <a:latin typeface="+mn-ea"/>
                <a:ea typeface="+mn-ea"/>
                <a:cs typeface="+mn-ea"/>
              </a:rPr>
              <a:t>6.风险客户隔离：虚开、走逃、偷税户坚决不接</a:t>
            </a:r>
            <a:br>
              <a:rPr sz="2400" b="0">
                <a:latin typeface="+mn-ea"/>
                <a:ea typeface="+mn-ea"/>
                <a:cs typeface="+mn-ea"/>
              </a:rPr>
            </a:br>
            <a:r>
              <a:rPr sz="2400" b="0">
                <a:latin typeface="+mn-ea"/>
                <a:ea typeface="+mn-ea"/>
                <a:cs typeface="+mn-ea"/>
              </a:rPr>
              <a:t>7.预警即处理：扣分/提示24小时内整改修复</a:t>
            </a:r>
            <a:br>
              <a:rPr sz="2400" b="0">
                <a:latin typeface="+mn-ea"/>
                <a:ea typeface="+mn-ea"/>
                <a:cs typeface="+mn-ea"/>
              </a:rPr>
            </a:br>
            <a:r>
              <a:rPr sz="2400" b="0">
                <a:latin typeface="+mn-ea"/>
                <a:ea typeface="+mn-ea"/>
                <a:cs typeface="+mn-ea"/>
              </a:rPr>
              <a:t>8.异议复核：12个月内可申请，15个工作日办结</a:t>
            </a:r>
            <a:br>
              <a:rPr sz="2400" b="0">
                <a:latin typeface="+mn-ea"/>
                <a:ea typeface="+mn-ea"/>
                <a:cs typeface="+mn-ea"/>
              </a:rPr>
            </a:br>
            <a:r>
              <a:rPr sz="2400" b="0">
                <a:latin typeface="+mn-ea"/>
                <a:ea typeface="+mn-ea"/>
                <a:cs typeface="+mn-ea"/>
              </a:rPr>
              <a:t>9.失信修复，失信主体：公示满3个月可修；严重失信：公示满1年可修复</a:t>
            </a:r>
            <a:endParaRPr sz="2400" b="0">
              <a:latin typeface="+mn-ea"/>
              <a:ea typeface="+mn-ea"/>
              <a:cs typeface="+mn-ea"/>
            </a:endParaRPr>
          </a:p>
        </p:txBody>
      </p:sp>
      <p:sp>
        <p:nvSpPr>
          <p:cNvPr id="2" name="标题 1"/>
          <p:cNvSpPr>
            <a:spLocks noGrp="1"/>
          </p:cNvSpPr>
          <p:nvPr>
            <p:custDataLst>
              <p:tags r:id="rId2"/>
            </p:custDataLst>
          </p:nvPr>
        </p:nvSpPr>
        <p:spPr>
          <a:xfrm>
            <a:off x="274320" y="227965"/>
            <a:ext cx="10972800" cy="609600"/>
          </a:xfrm>
          <a:prstGeom prst="rect">
            <a:avLst/>
          </a:prstGeom>
          <a:noFill/>
        </p:spPr>
        <p:txBody>
          <a:bodyPr vert="horz" wrap="square" lIns="0" tIns="0" rIns="0" bIns="0" rtlCol="0" anchor="t">
            <a:normAutofit/>
          </a:bodyPr>
          <a:lstStyle>
            <a:lvl1pPr marL="0" indent="0" algn="l" defTabSz="914400" rtl="0" eaLnBrk="1" latinLnBrk="0" hangingPunct="1">
              <a:lnSpc>
                <a:spcPct val="111000"/>
              </a:lnSpc>
              <a:spcBef>
                <a:spcPct val="0"/>
              </a:spcBef>
              <a:spcAft>
                <a:spcPct val="0"/>
              </a:spcAft>
              <a:buNone/>
              <a:defRPr sz="3600" b="0" kern="1200" spc="0">
                <a:solidFill>
                  <a:schemeClr val="tx1"/>
                </a:solidFill>
                <a:latin typeface="+mj-lt"/>
                <a:ea typeface="+mj-ea"/>
                <a:cs typeface="+mj-cs"/>
              </a:defRPr>
            </a:lvl1pPr>
          </a:lstStyle>
          <a:p>
            <a:pPr algn="ctr">
              <a:lnSpc>
                <a:spcPct val="111000"/>
              </a:lnSpc>
            </a:pPr>
            <a:r>
              <a:rPr lang="zh-CN">
                <a:latin typeface="+mn-ea"/>
                <a:ea typeface="+mn-ea"/>
                <a:cs typeface="+mn-ea"/>
                <a:sym typeface="+mn-ea"/>
              </a:rPr>
              <a:t>具体</a:t>
            </a:r>
            <a:r>
              <a:rPr>
                <a:latin typeface="+mn-ea"/>
                <a:ea typeface="+mn-ea"/>
                <a:cs typeface="+mn-ea"/>
                <a:sym typeface="+mn-ea"/>
              </a:rPr>
              <a:t>行动</a:t>
            </a:r>
            <a:r>
              <a:rPr lang="zh-CN">
                <a:latin typeface="+mn-ea"/>
                <a:ea typeface="+mn-ea"/>
                <a:cs typeface="+mn-ea"/>
                <a:sym typeface="+mn-ea"/>
              </a:rPr>
              <a:t>指南</a:t>
            </a:r>
            <a:endParaRPr lang="zh-CN" altLang="en-US"/>
          </a:p>
        </p:txBody>
      </p:sp>
    </p:spTree>
    <p:custDataLst>
      <p:tags r:id="rId3"/>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idx="16385"/>
            <p:custDataLst>
              <p:tags r:id="rId1"/>
            </p:custDataLst>
          </p:nvPr>
        </p:nvSpPr>
        <p:spPr/>
        <p:txBody>
          <a:bodyPr>
            <a:normAutofit/>
          </a:bodyPr>
          <a:p>
            <a:pPr algn="l">
              <a:lnSpc>
                <a:spcPct val="111000"/>
              </a:lnSpc>
            </a:pPr>
            <a:r>
              <a:rPr lang="zh-CN" altLang="en-US"/>
              <a:t>稳保TSC5级：事务所SOP（落地执行）</a:t>
            </a:r>
            <a:endParaRPr lang="zh-CN" altLang="en-US"/>
          </a:p>
        </p:txBody>
      </p:sp>
      <p:sp>
        <p:nvSpPr>
          <p:cNvPr id="3" name="装饰  1"/>
          <p:cNvSpPr>
            <a:spLocks noGrp="1"/>
          </p:cNvSpPr>
          <p:nvPr>
            <p:ph type="body" idx="16394"/>
            <p:custDataLst>
              <p:tags r:id="rId2"/>
            </p:custDataLst>
          </p:nvPr>
        </p:nvSpPr>
        <p:spPr/>
        <p:txBody>
          <a:bodyPr/>
          <a:p>
            <a:r>
              <a:rPr lang="zh-CN" altLang="en-US"/>
              <a:t> </a:t>
            </a:r>
            <a:endParaRPr lang="zh-CN" altLang="en-US"/>
          </a:p>
        </p:txBody>
      </p:sp>
      <p:pic>
        <p:nvPicPr>
          <p:cNvPr id="4" name="图片占位符 3" descr="b468f596-58de-11f1-9d74-6692ec127edf"/>
          <p:cNvPicPr>
            <a:picLocks noChangeAspect="1"/>
          </p:cNvPicPr>
          <p:nvPr>
            <p:ph type="pic" idx="16395"/>
            <p:custDataLst>
              <p:tags r:id="rId3"/>
            </p:custDataLst>
          </p:nvPr>
        </p:nvPicPr>
        <p:blipFill>
          <a:blip r:embed="rId4"/>
          <a:srcRect l="1151" r="1151"/>
          <a:stretch>
            <a:fillRect/>
          </a:stretch>
        </p:blipFill>
        <p:spPr>
          <a:xfrm>
            <a:off x="609600" y="1524000"/>
            <a:ext cx="2514600" cy="2336800"/>
          </a:xfrm>
          <a:custGeom>
            <a:avLst/>
            <a:gdLst>
              <a:gd name="connisteX0" fmla="*/ 0 w 2514600"/>
              <a:gd name="connsiteY0" fmla="*/ 203200 h 2336800"/>
              <a:gd name="connisteX1" fmla="*/ 203200 w 2514600"/>
              <a:gd name="connsiteY1" fmla="*/ 0 h 2336800"/>
              <a:gd name="connisteX2" fmla="*/ 2311400 w 2514600"/>
              <a:gd name="connsiteY2" fmla="*/ 0 h 2336800"/>
              <a:gd name="connisteX3" fmla="*/ 2514600 w 2514600"/>
              <a:gd name="connsiteY3" fmla="*/ 203200 h 2336800"/>
              <a:gd name="connisteX4" fmla="*/ 2514600 w 2514600"/>
              <a:gd name="connsiteY4" fmla="*/ 2336800 h 2336800"/>
              <a:gd name="connisteX5" fmla="*/ 0 w 2514600"/>
              <a:gd name="connsiteY5" fmla="*/ 2336800 h 2336800"/>
              <a:gd name="connisteX6" fmla="*/ 0 w 2514600"/>
              <a:gd name="connsiteY6" fmla="*/ 203200 h 2336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2514600" h="2336800">
                <a:moveTo>
                  <a:pt x="0" y="203200"/>
                </a:moveTo>
                <a:cubicBezTo>
                  <a:pt x="0" y="90976"/>
                  <a:pt x="90976" y="0"/>
                  <a:pt x="203200" y="0"/>
                </a:cubicBezTo>
                <a:lnTo>
                  <a:pt x="2311400" y="0"/>
                </a:lnTo>
                <a:cubicBezTo>
                  <a:pt x="2423624" y="0"/>
                  <a:pt x="2514600" y="90976"/>
                  <a:pt x="2514600" y="203200"/>
                </a:cubicBezTo>
                <a:lnTo>
                  <a:pt x="2514600" y="2336800"/>
                </a:lnTo>
                <a:lnTo>
                  <a:pt x="0" y="2336800"/>
                </a:lnTo>
                <a:lnTo>
                  <a:pt x="0" y="203200"/>
                </a:lnTo>
                <a:close/>
              </a:path>
            </a:pathLst>
          </a:custGeom>
        </p:spPr>
      </p:pic>
      <p:sp>
        <p:nvSpPr>
          <p:cNvPr id="5" name="文本占位符 4"/>
          <p:cNvSpPr>
            <a:spLocks noGrp="1"/>
          </p:cNvSpPr>
          <p:nvPr>
            <p:ph type="body" idx="16386"/>
            <p:custDataLst>
              <p:tags r:id="rId5"/>
            </p:custDataLst>
          </p:nvPr>
        </p:nvSpPr>
        <p:spPr/>
        <p:txBody>
          <a:bodyPr>
            <a:normAutofit/>
          </a:bodyPr>
          <a:p>
            <a:pPr algn="l">
              <a:lnSpc>
                <a:spcPct val="111000"/>
              </a:lnSpc>
            </a:pPr>
            <a:r>
              <a:rPr lang="zh-CN" altLang="en-US"/>
              <a:t>基础管理规范</a:t>
            </a:r>
            <a:endParaRPr lang="zh-CN" altLang="en-US"/>
          </a:p>
        </p:txBody>
      </p:sp>
      <p:sp>
        <p:nvSpPr>
          <p:cNvPr id="6" name="文本占位符 5"/>
          <p:cNvSpPr>
            <a:spLocks noGrp="1"/>
          </p:cNvSpPr>
          <p:nvPr>
            <p:ph type="body" idx="16387"/>
            <p:custDataLst>
              <p:tags r:id="rId6"/>
            </p:custDataLst>
          </p:nvPr>
        </p:nvSpPr>
        <p:spPr/>
        <p:txBody>
          <a:bodyPr>
            <a:normAutofit lnSpcReduction="10000"/>
          </a:bodyPr>
          <a:p>
            <a:pPr algn="l">
              <a:lnSpc>
                <a:spcPct val="125000"/>
              </a:lnSpc>
            </a:pPr>
            <a:r>
              <a:rPr lang="zh-CN" altLang="en-US"/>
              <a:t>实行全员实名，必领信用码且信息真实一致；一户一协议，签必报、不漏报、不迟报。</a:t>
            </a:r>
            <a:endParaRPr lang="zh-CN" altLang="en-US"/>
          </a:p>
        </p:txBody>
      </p:sp>
      <p:sp>
        <p:nvSpPr>
          <p:cNvPr id="7" name="装饰  5"/>
          <p:cNvSpPr>
            <a:spLocks noGrp="1"/>
          </p:cNvSpPr>
          <p:nvPr>
            <p:ph type="body" idx="16396"/>
            <p:custDataLst>
              <p:tags r:id="rId7"/>
            </p:custDataLst>
          </p:nvPr>
        </p:nvSpPr>
        <p:spPr/>
        <p:txBody>
          <a:bodyPr/>
          <a:p>
            <a:r>
              <a:rPr lang="zh-CN" altLang="en-US"/>
              <a:t> </a:t>
            </a:r>
            <a:endParaRPr lang="zh-CN" altLang="en-US"/>
          </a:p>
        </p:txBody>
      </p:sp>
      <p:pic>
        <p:nvPicPr>
          <p:cNvPr id="8" name="图片占位符 7" descr="b468f740-58de-11f1-9d74-6692ec127edf"/>
          <p:cNvPicPr>
            <a:picLocks noChangeAspect="1"/>
          </p:cNvPicPr>
          <p:nvPr>
            <p:ph type="pic" idx="16397"/>
            <p:custDataLst>
              <p:tags r:id="rId8"/>
            </p:custDataLst>
          </p:nvPr>
        </p:nvPicPr>
        <p:blipFill>
          <a:blip r:embed="rId9"/>
          <a:srcRect l="1151" r="1151"/>
          <a:stretch>
            <a:fillRect/>
          </a:stretch>
        </p:blipFill>
        <p:spPr>
          <a:xfrm>
            <a:off x="3429000" y="1524000"/>
            <a:ext cx="2514600" cy="2336800"/>
          </a:xfrm>
          <a:custGeom>
            <a:avLst/>
            <a:gdLst>
              <a:gd name="connisteX0" fmla="*/ 0 w 2514600"/>
              <a:gd name="connsiteY0" fmla="*/ 203200 h 2336800"/>
              <a:gd name="connisteX1" fmla="*/ 203200 w 2514600"/>
              <a:gd name="connsiteY1" fmla="*/ 0 h 2336800"/>
              <a:gd name="connisteX2" fmla="*/ 2311400 w 2514600"/>
              <a:gd name="connsiteY2" fmla="*/ 0 h 2336800"/>
              <a:gd name="connisteX3" fmla="*/ 2514600 w 2514600"/>
              <a:gd name="connsiteY3" fmla="*/ 203200 h 2336800"/>
              <a:gd name="connisteX4" fmla="*/ 2514600 w 2514600"/>
              <a:gd name="connsiteY4" fmla="*/ 2336800 h 2336800"/>
              <a:gd name="connisteX5" fmla="*/ 0 w 2514600"/>
              <a:gd name="connsiteY5" fmla="*/ 2336800 h 2336800"/>
              <a:gd name="connisteX6" fmla="*/ 0 w 2514600"/>
              <a:gd name="connsiteY6" fmla="*/ 203200 h 2336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2514600" h="2336800">
                <a:moveTo>
                  <a:pt x="0" y="203200"/>
                </a:moveTo>
                <a:cubicBezTo>
                  <a:pt x="0" y="90976"/>
                  <a:pt x="90976" y="0"/>
                  <a:pt x="203200" y="0"/>
                </a:cubicBezTo>
                <a:lnTo>
                  <a:pt x="2311400" y="0"/>
                </a:lnTo>
                <a:cubicBezTo>
                  <a:pt x="2423624" y="0"/>
                  <a:pt x="2514600" y="90976"/>
                  <a:pt x="2514600" y="203200"/>
                </a:cubicBezTo>
                <a:lnTo>
                  <a:pt x="2514600" y="2336800"/>
                </a:lnTo>
                <a:lnTo>
                  <a:pt x="0" y="2336800"/>
                </a:lnTo>
                <a:lnTo>
                  <a:pt x="0" y="203200"/>
                </a:lnTo>
                <a:close/>
              </a:path>
            </a:pathLst>
          </a:custGeom>
        </p:spPr>
      </p:pic>
      <p:sp>
        <p:nvSpPr>
          <p:cNvPr id="9" name="文本占位符 8"/>
          <p:cNvSpPr>
            <a:spLocks noGrp="1"/>
          </p:cNvSpPr>
          <p:nvPr>
            <p:ph type="body" idx="16388"/>
            <p:custDataLst>
              <p:tags r:id="rId10"/>
            </p:custDataLst>
          </p:nvPr>
        </p:nvSpPr>
        <p:spPr/>
        <p:txBody>
          <a:bodyPr>
            <a:normAutofit/>
          </a:bodyPr>
          <a:p>
            <a:pPr algn="l">
              <a:lnSpc>
                <a:spcPct val="111000"/>
              </a:lnSpc>
            </a:pPr>
            <a:r>
              <a:rPr lang="zh-CN" altLang="en-US"/>
              <a:t>申报质量管控</a:t>
            </a:r>
            <a:endParaRPr lang="zh-CN" altLang="en-US"/>
          </a:p>
        </p:txBody>
      </p:sp>
      <p:sp>
        <p:nvSpPr>
          <p:cNvPr id="10" name="文本占位符 9"/>
          <p:cNvSpPr>
            <a:spLocks noGrp="1"/>
          </p:cNvSpPr>
          <p:nvPr>
            <p:ph type="body" idx="16389"/>
            <p:custDataLst>
              <p:tags r:id="rId11"/>
            </p:custDataLst>
          </p:nvPr>
        </p:nvSpPr>
        <p:spPr/>
        <p:txBody>
          <a:bodyPr>
            <a:normAutofit/>
          </a:bodyPr>
          <a:p>
            <a:pPr algn="l">
              <a:lnSpc>
                <a:spcPct val="125000"/>
              </a:lnSpc>
            </a:pPr>
            <a:r>
              <a:rPr lang="zh-CN" altLang="en-US"/>
              <a:t>推行申报复核制，双重复核保障零错误；</a:t>
            </a:r>
            <a:endParaRPr lang="zh-CN" altLang="en-US"/>
          </a:p>
          <a:p>
            <a:pPr algn="l">
              <a:lnSpc>
                <a:spcPct val="125000"/>
              </a:lnSpc>
            </a:pPr>
            <a:r>
              <a:rPr lang="zh-CN" altLang="en-US"/>
              <a:t>预警即处理，扣分或提示需24小时内整改修复。</a:t>
            </a:r>
            <a:endParaRPr lang="zh-CN" altLang="en-US"/>
          </a:p>
        </p:txBody>
      </p:sp>
      <p:sp>
        <p:nvSpPr>
          <p:cNvPr id="11" name="装饰  9"/>
          <p:cNvSpPr>
            <a:spLocks noGrp="1"/>
          </p:cNvSpPr>
          <p:nvPr>
            <p:ph type="body" idx="16398"/>
            <p:custDataLst>
              <p:tags r:id="rId12"/>
            </p:custDataLst>
          </p:nvPr>
        </p:nvSpPr>
        <p:spPr/>
        <p:txBody>
          <a:bodyPr/>
          <a:p>
            <a:r>
              <a:rPr lang="zh-CN" altLang="en-US"/>
              <a:t> </a:t>
            </a:r>
            <a:endParaRPr lang="zh-CN" altLang="en-US"/>
          </a:p>
        </p:txBody>
      </p:sp>
      <p:pic>
        <p:nvPicPr>
          <p:cNvPr id="12" name="图片占位符 11" descr="b468f56d-58de-11f1-9d74-6692ec127edf"/>
          <p:cNvPicPr>
            <a:picLocks noChangeAspect="1"/>
          </p:cNvPicPr>
          <p:nvPr>
            <p:ph type="pic" idx="16399"/>
            <p:custDataLst>
              <p:tags r:id="rId13"/>
            </p:custDataLst>
          </p:nvPr>
        </p:nvPicPr>
        <p:blipFill>
          <a:blip r:embed="rId14"/>
          <a:srcRect l="1151" r="1151"/>
          <a:stretch>
            <a:fillRect/>
          </a:stretch>
        </p:blipFill>
        <p:spPr>
          <a:xfrm>
            <a:off x="6248400" y="1524000"/>
            <a:ext cx="2514600" cy="2336800"/>
          </a:xfrm>
          <a:custGeom>
            <a:avLst/>
            <a:gdLst>
              <a:gd name="connisteX0" fmla="*/ 0 w 2514600"/>
              <a:gd name="connsiteY0" fmla="*/ 203200 h 2336800"/>
              <a:gd name="connisteX1" fmla="*/ 203200 w 2514600"/>
              <a:gd name="connsiteY1" fmla="*/ 0 h 2336800"/>
              <a:gd name="connisteX2" fmla="*/ 2311400 w 2514600"/>
              <a:gd name="connsiteY2" fmla="*/ 0 h 2336800"/>
              <a:gd name="connisteX3" fmla="*/ 2514600 w 2514600"/>
              <a:gd name="connsiteY3" fmla="*/ 203200 h 2336800"/>
              <a:gd name="connisteX4" fmla="*/ 2514600 w 2514600"/>
              <a:gd name="connsiteY4" fmla="*/ 2336800 h 2336800"/>
              <a:gd name="connisteX5" fmla="*/ 0 w 2514600"/>
              <a:gd name="connsiteY5" fmla="*/ 2336800 h 2336800"/>
              <a:gd name="connisteX6" fmla="*/ 0 w 2514600"/>
              <a:gd name="connsiteY6" fmla="*/ 203200 h 2336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2514600" h="2336800">
                <a:moveTo>
                  <a:pt x="0" y="203200"/>
                </a:moveTo>
                <a:cubicBezTo>
                  <a:pt x="0" y="90976"/>
                  <a:pt x="90976" y="0"/>
                  <a:pt x="203200" y="0"/>
                </a:cubicBezTo>
                <a:lnTo>
                  <a:pt x="2311400" y="0"/>
                </a:lnTo>
                <a:cubicBezTo>
                  <a:pt x="2423624" y="0"/>
                  <a:pt x="2514600" y="90976"/>
                  <a:pt x="2514600" y="203200"/>
                </a:cubicBezTo>
                <a:lnTo>
                  <a:pt x="2514600" y="2336800"/>
                </a:lnTo>
                <a:lnTo>
                  <a:pt x="0" y="2336800"/>
                </a:lnTo>
                <a:lnTo>
                  <a:pt x="0" y="203200"/>
                </a:lnTo>
                <a:close/>
              </a:path>
            </a:pathLst>
          </a:custGeom>
        </p:spPr>
      </p:pic>
      <p:sp>
        <p:nvSpPr>
          <p:cNvPr id="13" name="文本占位符 12"/>
          <p:cNvSpPr>
            <a:spLocks noGrp="1"/>
          </p:cNvSpPr>
          <p:nvPr>
            <p:ph type="body" idx="16390"/>
            <p:custDataLst>
              <p:tags r:id="rId15"/>
            </p:custDataLst>
          </p:nvPr>
        </p:nvSpPr>
        <p:spPr/>
        <p:txBody>
          <a:bodyPr>
            <a:normAutofit/>
          </a:bodyPr>
          <a:p>
            <a:pPr algn="l">
              <a:lnSpc>
                <a:spcPct val="111000"/>
              </a:lnSpc>
            </a:pPr>
            <a:r>
              <a:rPr lang="zh-CN" altLang="en-US"/>
              <a:t>评分提升举措</a:t>
            </a:r>
            <a:endParaRPr lang="zh-CN" altLang="en-US"/>
          </a:p>
        </p:txBody>
      </p:sp>
      <p:sp>
        <p:nvSpPr>
          <p:cNvPr id="14" name="文本占位符 13"/>
          <p:cNvSpPr>
            <a:spLocks noGrp="1"/>
          </p:cNvSpPr>
          <p:nvPr>
            <p:ph type="body" idx="16391"/>
            <p:custDataLst>
              <p:tags r:id="rId16"/>
            </p:custDataLst>
          </p:nvPr>
        </p:nvSpPr>
        <p:spPr/>
        <p:txBody>
          <a:bodyPr>
            <a:normAutofit lnSpcReduction="10000"/>
          </a:bodyPr>
          <a:p>
            <a:pPr algn="l">
              <a:lnSpc>
                <a:spcPct val="125000"/>
              </a:lnSpc>
            </a:pPr>
            <a:r>
              <a:rPr lang="zh-CN" altLang="en-US"/>
              <a:t>开展客户好评管理，主动引导提升评价得分；资质可加分，税务师、注会等每人加2.5分。</a:t>
            </a:r>
            <a:endParaRPr lang="zh-CN" altLang="en-US"/>
          </a:p>
        </p:txBody>
      </p:sp>
      <p:sp>
        <p:nvSpPr>
          <p:cNvPr id="15" name="装饰  3"/>
          <p:cNvSpPr>
            <a:spLocks noGrp="1"/>
          </p:cNvSpPr>
          <p:nvPr>
            <p:ph type="body" idx="16400"/>
            <p:custDataLst>
              <p:tags r:id="rId17"/>
            </p:custDataLst>
          </p:nvPr>
        </p:nvSpPr>
        <p:spPr/>
        <p:txBody>
          <a:bodyPr/>
          <a:p>
            <a:r>
              <a:rPr lang="zh-CN" altLang="en-US"/>
              <a:t> </a:t>
            </a:r>
            <a:endParaRPr lang="zh-CN" altLang="en-US"/>
          </a:p>
        </p:txBody>
      </p:sp>
      <p:pic>
        <p:nvPicPr>
          <p:cNvPr id="16" name="图片占位符 15" descr="b468f64e-58de-11f1-9d74-6692ec127edf"/>
          <p:cNvPicPr>
            <a:picLocks noChangeAspect="1"/>
          </p:cNvPicPr>
          <p:nvPr>
            <p:ph type="pic" idx="16401"/>
            <p:custDataLst>
              <p:tags r:id="rId18"/>
            </p:custDataLst>
          </p:nvPr>
        </p:nvPicPr>
        <p:blipFill>
          <a:blip r:embed="rId19"/>
          <a:srcRect l="1151" r="1151"/>
          <a:stretch>
            <a:fillRect/>
          </a:stretch>
        </p:blipFill>
        <p:spPr>
          <a:xfrm>
            <a:off x="9067800" y="1524000"/>
            <a:ext cx="2514600" cy="2336800"/>
          </a:xfrm>
          <a:custGeom>
            <a:avLst/>
            <a:gdLst>
              <a:gd name="connisteX0" fmla="*/ 0 w 2514600"/>
              <a:gd name="connsiteY0" fmla="*/ 203200 h 2336800"/>
              <a:gd name="connisteX1" fmla="*/ 203200 w 2514600"/>
              <a:gd name="connsiteY1" fmla="*/ 0 h 2336800"/>
              <a:gd name="connisteX2" fmla="*/ 2311400 w 2514600"/>
              <a:gd name="connsiteY2" fmla="*/ 0 h 2336800"/>
              <a:gd name="connisteX3" fmla="*/ 2514600 w 2514600"/>
              <a:gd name="connsiteY3" fmla="*/ 203200 h 2336800"/>
              <a:gd name="connisteX4" fmla="*/ 2514600 w 2514600"/>
              <a:gd name="connsiteY4" fmla="*/ 2336800 h 2336800"/>
              <a:gd name="connisteX5" fmla="*/ 0 w 2514600"/>
              <a:gd name="connsiteY5" fmla="*/ 2336800 h 2336800"/>
              <a:gd name="connisteX6" fmla="*/ 0 w 2514600"/>
              <a:gd name="connsiteY6" fmla="*/ 203200 h 2336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2514600" h="2336800">
                <a:moveTo>
                  <a:pt x="0" y="203200"/>
                </a:moveTo>
                <a:cubicBezTo>
                  <a:pt x="0" y="90976"/>
                  <a:pt x="90976" y="0"/>
                  <a:pt x="203200" y="0"/>
                </a:cubicBezTo>
                <a:lnTo>
                  <a:pt x="2311400" y="0"/>
                </a:lnTo>
                <a:cubicBezTo>
                  <a:pt x="2423624" y="0"/>
                  <a:pt x="2514600" y="90976"/>
                  <a:pt x="2514600" y="203200"/>
                </a:cubicBezTo>
                <a:lnTo>
                  <a:pt x="2514600" y="2336800"/>
                </a:lnTo>
                <a:lnTo>
                  <a:pt x="0" y="2336800"/>
                </a:lnTo>
                <a:lnTo>
                  <a:pt x="0" y="203200"/>
                </a:lnTo>
                <a:close/>
              </a:path>
            </a:pathLst>
          </a:custGeom>
        </p:spPr>
      </p:pic>
      <p:sp>
        <p:nvSpPr>
          <p:cNvPr id="17" name="文本占位符 16"/>
          <p:cNvSpPr>
            <a:spLocks noGrp="1"/>
          </p:cNvSpPr>
          <p:nvPr>
            <p:ph type="body" idx="16392"/>
            <p:custDataLst>
              <p:tags r:id="rId20"/>
            </p:custDataLst>
          </p:nvPr>
        </p:nvSpPr>
        <p:spPr/>
        <p:txBody>
          <a:bodyPr>
            <a:normAutofit/>
          </a:bodyPr>
          <a:p>
            <a:pPr algn="l">
              <a:lnSpc>
                <a:spcPct val="111000"/>
              </a:lnSpc>
            </a:pPr>
            <a:r>
              <a:rPr lang="zh-CN" altLang="en-US"/>
              <a:t>风险防控要求</a:t>
            </a:r>
            <a:endParaRPr lang="zh-CN" altLang="en-US"/>
          </a:p>
        </p:txBody>
      </p:sp>
      <p:sp>
        <p:nvSpPr>
          <p:cNvPr id="18" name="文本占位符 17"/>
          <p:cNvSpPr>
            <a:spLocks noGrp="1"/>
          </p:cNvSpPr>
          <p:nvPr>
            <p:ph type="body" idx="16393"/>
            <p:custDataLst>
              <p:tags r:id="rId21"/>
            </p:custDataLst>
          </p:nvPr>
        </p:nvSpPr>
        <p:spPr/>
        <p:txBody>
          <a:bodyPr>
            <a:normAutofit/>
          </a:bodyPr>
          <a:p>
            <a:pPr algn="l">
              <a:lnSpc>
                <a:spcPct val="125000"/>
              </a:lnSpc>
            </a:pPr>
            <a:r>
              <a:rPr lang="zh-CN" altLang="en-US"/>
              <a:t>落实风险客户隔离，虚开、走逃、偷税类客户坚决不承接。</a:t>
            </a:r>
            <a:endParaRPr lang="zh-CN" altLang="en-US"/>
          </a:p>
        </p:txBody>
      </p:sp>
    </p:spTree>
    <p:custDataLst>
      <p:tags r:id="rId22"/>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idx="16388"/>
            <p:custDataLst>
              <p:tags r:id="rId1"/>
            </p:custDataLst>
          </p:nvPr>
        </p:nvSpPr>
        <p:spPr>
          <a:xfrm>
            <a:off x="1059392" y="374650"/>
            <a:ext cx="8384117" cy="1524000"/>
          </a:xfrm>
        </p:spPr>
        <p:txBody>
          <a:bodyPr>
            <a:normAutofit/>
          </a:bodyPr>
          <a:p>
            <a:r>
              <a:rPr lang="zh-CN" altLang="en-US"/>
              <a:t>第一</a:t>
            </a:r>
            <a:r>
              <a:rPr lang="zh-CN" altLang="en-US"/>
              <a:t>模块：政策框架与“双信联动”核心逻辑</a:t>
            </a:r>
            <a:endParaRPr lang="zh-CN" altLang="en-US"/>
          </a:p>
        </p:txBody>
      </p:sp>
      <p:sp>
        <p:nvSpPr>
          <p:cNvPr id="100" name="文本框 99"/>
          <p:cNvSpPr txBox="1"/>
          <p:nvPr/>
        </p:nvSpPr>
        <p:spPr>
          <a:xfrm>
            <a:off x="2547620" y="2593340"/>
            <a:ext cx="6844665" cy="2861310"/>
          </a:xfrm>
          <a:prstGeom prst="rect">
            <a:avLst/>
          </a:prstGeom>
          <a:noFill/>
          <a:ln w="9525">
            <a:noFill/>
          </a:ln>
        </p:spPr>
        <p:txBody>
          <a:bodyPr wrap="square">
            <a:spAutoFit/>
          </a:bodyPr>
          <a:p>
            <a:pPr marL="571500" indent="-571500">
              <a:buFont typeface="Wingdings" panose="05000000000000000000" charset="0"/>
              <a:buChar char="Ø"/>
            </a:pPr>
            <a:r>
              <a:rPr lang="zh-CN" sz="3600" b="1">
                <a:ea typeface="仿宋" panose="02010609060101010101" charset="-122"/>
                <a:sym typeface="+mn-ea"/>
              </a:rPr>
              <a:t>政策依据</a:t>
            </a:r>
            <a:endParaRPr lang="zh-CN" sz="3600" b="1">
              <a:ea typeface="仿宋" panose="02010609060101010101" charset="-122"/>
              <a:sym typeface="+mn-ea"/>
            </a:endParaRPr>
          </a:p>
          <a:p>
            <a:pPr marL="571500" indent="-571500">
              <a:buFont typeface="Wingdings" panose="05000000000000000000" charset="0"/>
              <a:buChar char="Ø"/>
            </a:pPr>
            <a:endParaRPr lang="zh-CN" sz="3600" b="1">
              <a:ea typeface="仿宋" panose="02010609060101010101" charset="-122"/>
            </a:endParaRPr>
          </a:p>
          <a:p>
            <a:pPr marL="571500" indent="-571500">
              <a:buFont typeface="Wingdings" panose="05000000000000000000" charset="0"/>
              <a:buChar char="Ø"/>
            </a:pPr>
            <a:r>
              <a:rPr lang="zh-CN" sz="3600" b="1">
                <a:ea typeface="仿宋" panose="02010609060101010101" charset="-122"/>
              </a:rPr>
              <a:t>监管背景</a:t>
            </a:r>
            <a:endParaRPr lang="zh-CN" sz="3600" b="1">
              <a:ea typeface="仿宋" panose="02010609060101010101" charset="-122"/>
            </a:endParaRPr>
          </a:p>
          <a:p>
            <a:pPr marL="571500" indent="-571500">
              <a:buFont typeface="Wingdings" panose="05000000000000000000" charset="0"/>
              <a:buChar char="Ø"/>
            </a:pPr>
            <a:endParaRPr lang="zh-CN" sz="3600" b="1">
              <a:ea typeface="仿宋" panose="02010609060101010101" charset="-122"/>
            </a:endParaRPr>
          </a:p>
          <a:p>
            <a:pPr marL="571500" indent="-571500">
              <a:buFont typeface="Wingdings" panose="05000000000000000000" charset="0"/>
              <a:buChar char="Ø"/>
            </a:pPr>
            <a:r>
              <a:rPr lang="zh-CN" sz="3600" b="1">
                <a:ea typeface="仿宋" panose="02010609060101010101" charset="-122"/>
              </a:rPr>
              <a:t>工作目标</a:t>
            </a:r>
            <a:endParaRPr lang="zh-CN" altLang="en-US" sz="3600"/>
          </a:p>
        </p:txBody>
      </p:sp>
    </p:spTree>
    <p:custDataLst>
      <p:tags r:id="rId2"/>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idx="16388"/>
            <p:custDataLst>
              <p:tags r:id="rId1"/>
            </p:custDataLst>
          </p:nvPr>
        </p:nvSpPr>
        <p:spPr>
          <a:xfrm>
            <a:off x="1059180" y="374650"/>
            <a:ext cx="10299065" cy="1524000"/>
          </a:xfrm>
        </p:spPr>
        <p:txBody>
          <a:bodyPr>
            <a:normAutofit/>
          </a:bodyPr>
          <a:p>
            <a:r>
              <a:rPr lang="zh-CN" altLang="en-US"/>
              <a:t>第三模块：客户信用提升实战——纳税缴费信用全解</a:t>
            </a:r>
            <a:endParaRPr lang="zh-CN" altLang="en-US"/>
          </a:p>
        </p:txBody>
      </p:sp>
      <p:sp>
        <p:nvSpPr>
          <p:cNvPr id="100" name="文本框 99"/>
          <p:cNvSpPr txBox="1"/>
          <p:nvPr/>
        </p:nvSpPr>
        <p:spPr>
          <a:xfrm>
            <a:off x="1818005" y="2129790"/>
            <a:ext cx="8390890" cy="2861310"/>
          </a:xfrm>
          <a:prstGeom prst="rect">
            <a:avLst/>
          </a:prstGeom>
          <a:noFill/>
          <a:ln w="9525">
            <a:noFill/>
          </a:ln>
        </p:spPr>
        <p:txBody>
          <a:bodyPr wrap="square">
            <a:spAutoFit/>
          </a:bodyPr>
          <a:p>
            <a:pPr marL="571500" indent="-571500">
              <a:buFont typeface="Wingdings" panose="05000000000000000000" charset="0"/>
              <a:buChar char="Ø"/>
            </a:pPr>
            <a:r>
              <a:rPr lang="zh-CN" sz="3600" b="1">
                <a:ea typeface="仿宋" panose="02010609060101010101" charset="-122"/>
              </a:rPr>
              <a:t>  纳税</a:t>
            </a:r>
            <a:r>
              <a:rPr lang="zh-CN" sz="3600" b="1">
                <a:ea typeface="仿宋" panose="02010609060101010101" charset="-122"/>
              </a:rPr>
              <a:t>缴费信用管理概述</a:t>
            </a:r>
            <a:endParaRPr lang="zh-CN" sz="3600" b="1">
              <a:ea typeface="仿宋" panose="02010609060101010101" charset="-122"/>
            </a:endParaRPr>
          </a:p>
          <a:p>
            <a:pPr marL="571500" indent="-571500">
              <a:buFont typeface="Wingdings" panose="05000000000000000000" charset="0"/>
              <a:buChar char="Ø"/>
            </a:pPr>
            <a:r>
              <a:rPr lang="en-US" altLang="zh-CN" sz="3600" b="1">
                <a:ea typeface="仿宋" panose="02010609060101010101" charset="-122"/>
              </a:rPr>
              <a:t>  </a:t>
            </a:r>
            <a:r>
              <a:rPr lang="zh-CN" altLang="en-US" sz="3600" b="1">
                <a:ea typeface="仿宋" panose="02010609060101010101" charset="-122"/>
              </a:rPr>
              <a:t>新规核心变化</a:t>
            </a:r>
            <a:endParaRPr lang="zh-CN" altLang="en-US" sz="3600" b="1">
              <a:ea typeface="仿宋" panose="02010609060101010101" charset="-122"/>
            </a:endParaRPr>
          </a:p>
          <a:p>
            <a:pPr marL="571500" indent="-571500">
              <a:buFont typeface="Wingdings" panose="05000000000000000000" charset="0"/>
              <a:buChar char="Ø"/>
            </a:pPr>
            <a:r>
              <a:rPr lang="en-US" altLang="zh-CN" sz="3600" b="1">
                <a:ea typeface="仿宋" panose="02010609060101010101" charset="-122"/>
              </a:rPr>
              <a:t> </a:t>
            </a:r>
            <a:r>
              <a:rPr lang="zh-CN" altLang="en-US" sz="3600" b="1">
                <a:ea typeface="仿宋" panose="02010609060101010101" charset="-122"/>
              </a:rPr>
              <a:t>常见高频扣分事项预防</a:t>
            </a:r>
            <a:endParaRPr lang="zh-CN" sz="3600" b="1">
              <a:ea typeface="仿宋" panose="02010609060101010101" charset="-122"/>
            </a:endParaRPr>
          </a:p>
          <a:p>
            <a:pPr marL="571500" indent="-571500">
              <a:buFont typeface="Wingdings" panose="05000000000000000000" charset="0"/>
              <a:buChar char="Ø"/>
            </a:pPr>
            <a:r>
              <a:rPr lang="en-US" altLang="zh-CN" sz="3600" b="1">
                <a:ea typeface="仿宋" panose="02010609060101010101" charset="-122"/>
              </a:rPr>
              <a:t> </a:t>
            </a:r>
            <a:r>
              <a:rPr lang="zh-CN" sz="3600" b="1">
                <a:ea typeface="仿宋" panose="02010609060101010101" charset="-122"/>
              </a:rPr>
              <a:t>帮客户稳A冲B：标准动作（可复制）</a:t>
            </a:r>
            <a:endParaRPr lang="zh-CN" sz="3600" b="1">
              <a:ea typeface="仿宋" panose="02010609060101010101" charset="-122"/>
            </a:endParaRPr>
          </a:p>
          <a:p>
            <a:pPr marL="571500" indent="-571500">
              <a:buFont typeface="Wingdings" panose="05000000000000000000" charset="0"/>
              <a:buChar char="Ø"/>
            </a:pPr>
            <a:r>
              <a:rPr lang="en-US" altLang="zh-CN" sz="3600" b="1">
                <a:ea typeface="仿宋" panose="02010609060101010101" charset="-122"/>
              </a:rPr>
              <a:t> </a:t>
            </a:r>
            <a:r>
              <a:rPr lang="zh-CN" sz="3600" b="1">
                <a:ea typeface="仿宋" panose="02010609060101010101" charset="-122"/>
              </a:rPr>
              <a:t>纳税缴费信用修复</a:t>
            </a:r>
            <a:endParaRPr lang="zh-CN" sz="3600" b="1">
              <a:ea typeface="仿宋" panose="02010609060101010101" charset="-122"/>
            </a:endParaRPr>
          </a:p>
        </p:txBody>
      </p:sp>
    </p:spTree>
    <p:custDataLst>
      <p:tags r:id="rId2"/>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1"/>
          <p:cNvSpPr>
            <a:spLocks noGrp="1"/>
          </p:cNvSpPr>
          <p:nvPr>
            <p:ph type="ctrTitle" idx="16388"/>
            <p:custDataLst>
              <p:tags r:id="rId1"/>
            </p:custDataLst>
          </p:nvPr>
        </p:nvSpPr>
        <p:spPr>
          <a:xfrm>
            <a:off x="702310" y="921385"/>
            <a:ext cx="10786745" cy="4462145"/>
          </a:xfrm>
        </p:spPr>
        <p:txBody>
          <a:bodyPr>
            <a:noAutofit/>
          </a:bodyPr>
          <a:p>
            <a:pPr algn="l"/>
            <a:r>
              <a:rPr lang="en-US" sz="2400" b="0">
                <a:latin typeface="+mn-ea"/>
                <a:ea typeface="+mn-ea"/>
                <a:cs typeface="+mn-ea"/>
              </a:rPr>
              <a:t>    </a:t>
            </a:r>
            <a:r>
              <a:rPr sz="2400" b="0">
                <a:solidFill>
                  <a:srgbClr val="C00000"/>
                </a:solidFill>
                <a:latin typeface="+mn-ea"/>
                <a:ea typeface="+mn-ea"/>
                <a:cs typeface="+mn-ea"/>
              </a:rPr>
              <a:t>纳税缴费信用管理，</a:t>
            </a:r>
            <a:r>
              <a:rPr sz="2400" b="0">
                <a:latin typeface="+mn-ea"/>
                <a:ea typeface="+mn-ea"/>
                <a:cs typeface="+mn-ea"/>
              </a:rPr>
              <a:t>是指税务机关对纳税人缴费人的纳税缴费信用信息开展的采集、评价、确定、发布和应用等活动。纳税缴费信用信息包括信用基本信息、税务内部信息、外部信息。</a:t>
            </a:r>
            <a:br>
              <a:rPr sz="2400" b="0">
                <a:latin typeface="+mn-ea"/>
                <a:ea typeface="+mn-ea"/>
                <a:cs typeface="+mn-ea"/>
              </a:rPr>
            </a:br>
            <a:r>
              <a:rPr lang="en-US" sz="2400" b="0">
                <a:latin typeface="+mn-ea"/>
                <a:ea typeface="+mn-ea"/>
                <a:cs typeface="+mn-ea"/>
              </a:rPr>
              <a:t>  </a:t>
            </a:r>
            <a:r>
              <a:rPr sz="2400" b="0">
                <a:solidFill>
                  <a:srgbClr val="C00000"/>
                </a:solidFill>
                <a:latin typeface="+mn-ea"/>
                <a:ea typeface="+mn-ea"/>
                <a:cs typeface="+mn-ea"/>
              </a:rPr>
              <a:t>纳税缴费信用管理范围，</a:t>
            </a:r>
            <a:r>
              <a:rPr sz="2400" b="0">
                <a:latin typeface="+mn-ea"/>
                <a:ea typeface="+mn-ea"/>
                <a:cs typeface="+mn-ea"/>
              </a:rPr>
              <a:t>适用于已办理税务信息确认、身份信息报告，从事生产、经营的企业纳税人缴费人（以下简称经营主体）。个体工商户和从事生产、经营的其他类型纳税人缴费人可自愿申请纳入本办法管理。 </a:t>
            </a:r>
            <a:br>
              <a:rPr sz="2400" b="0">
                <a:latin typeface="+mn-ea"/>
                <a:ea typeface="+mn-ea"/>
                <a:cs typeface="+mn-ea"/>
              </a:rPr>
            </a:br>
            <a:r>
              <a:rPr lang="en-US" sz="2400" b="0">
                <a:latin typeface="+mn-ea"/>
                <a:ea typeface="+mn-ea"/>
                <a:cs typeface="+mn-ea"/>
              </a:rPr>
              <a:t>  </a:t>
            </a:r>
            <a:r>
              <a:rPr lang="en-US" sz="2400" b="0">
                <a:solidFill>
                  <a:srgbClr val="C00000"/>
                </a:solidFill>
                <a:latin typeface="+mn-ea"/>
                <a:ea typeface="+mn-ea"/>
                <a:cs typeface="+mn-ea"/>
              </a:rPr>
              <a:t> </a:t>
            </a:r>
            <a:r>
              <a:rPr sz="2400" b="0">
                <a:solidFill>
                  <a:srgbClr val="C00000"/>
                </a:solidFill>
                <a:latin typeface="+mn-ea"/>
                <a:ea typeface="+mn-ea"/>
                <a:cs typeface="+mn-ea"/>
              </a:rPr>
              <a:t>纳税缴费信用评价方法，</a:t>
            </a:r>
            <a:r>
              <a:rPr sz="2400" b="0">
                <a:latin typeface="+mn-ea"/>
                <a:ea typeface="+mn-ea"/>
                <a:cs typeface="+mn-ea"/>
              </a:rPr>
              <a:t>纳税缴费信用评价采取年度评价指标得分和直接判级方式。评价指标包括税务内部信息和外部评价信息。年度评价指标得分采取扣分方式。税务机关原则上每年4月确定上一年度纳税缴费信用评价结果，纳税缴费信用评价结果生效时间以实际发布日期为准。每年4月30日发布。</a:t>
            </a:r>
            <a:br>
              <a:rPr sz="2400" b="0">
                <a:latin typeface="+mn-ea"/>
                <a:ea typeface="+mn-ea"/>
                <a:cs typeface="+mn-ea"/>
              </a:rPr>
            </a:br>
            <a:r>
              <a:rPr lang="en-US" sz="2400" b="0">
                <a:latin typeface="+mn-ea"/>
                <a:ea typeface="+mn-ea"/>
                <a:cs typeface="+mn-ea"/>
              </a:rPr>
              <a:t>   </a:t>
            </a:r>
            <a:r>
              <a:rPr sz="2400" b="0">
                <a:solidFill>
                  <a:srgbClr val="C00000"/>
                </a:solidFill>
                <a:latin typeface="+mn-ea"/>
                <a:ea typeface="+mn-ea"/>
                <a:cs typeface="+mn-ea"/>
              </a:rPr>
              <a:t>纳税缴费信用级别，</a:t>
            </a:r>
            <a:r>
              <a:rPr sz="2400" b="0">
                <a:latin typeface="+mn-ea"/>
                <a:ea typeface="+mn-ea"/>
                <a:cs typeface="+mn-ea"/>
              </a:rPr>
              <a:t>纳税缴费信用级别设A、B、M、C、D五级。A级为年度评价指标得分90分以上的；B级为年度评价指标得分70分以上不满90分的；M级为新设立经营主体或者年度评价指标得分70分以上但评价年度内无生产经营业务收入的；C级为年度评价指标得分40分以上不满70分的；D级为年度评价指标得分不满40分或者有严重失信行为的。</a:t>
            </a:r>
            <a:endParaRPr sz="2400" b="0">
              <a:latin typeface="+mn-ea"/>
              <a:ea typeface="+mn-ea"/>
              <a:cs typeface="+mn-ea"/>
            </a:endParaRPr>
          </a:p>
        </p:txBody>
      </p:sp>
      <p:sp>
        <p:nvSpPr>
          <p:cNvPr id="2" name="标题 1"/>
          <p:cNvSpPr>
            <a:spLocks noGrp="1"/>
          </p:cNvSpPr>
          <p:nvPr>
            <p:custDataLst>
              <p:tags r:id="rId2"/>
            </p:custDataLst>
          </p:nvPr>
        </p:nvSpPr>
        <p:spPr>
          <a:xfrm>
            <a:off x="274320" y="227965"/>
            <a:ext cx="10972800" cy="609600"/>
          </a:xfrm>
          <a:prstGeom prst="rect">
            <a:avLst/>
          </a:prstGeom>
          <a:noFill/>
        </p:spPr>
        <p:txBody>
          <a:bodyPr vert="horz" wrap="square" lIns="0" tIns="0" rIns="0" bIns="0" rtlCol="0" anchor="t">
            <a:normAutofit/>
          </a:bodyPr>
          <a:lstStyle>
            <a:lvl1pPr marL="0" indent="0" algn="l" defTabSz="914400" rtl="0" eaLnBrk="1" latinLnBrk="0" hangingPunct="1">
              <a:lnSpc>
                <a:spcPct val="111000"/>
              </a:lnSpc>
              <a:spcBef>
                <a:spcPct val="0"/>
              </a:spcBef>
              <a:spcAft>
                <a:spcPct val="0"/>
              </a:spcAft>
              <a:buNone/>
              <a:defRPr sz="3600" b="0" kern="1200" spc="0">
                <a:solidFill>
                  <a:schemeClr val="tx1"/>
                </a:solidFill>
                <a:latin typeface="+mj-lt"/>
                <a:ea typeface="+mj-ea"/>
                <a:cs typeface="+mj-cs"/>
              </a:defRPr>
            </a:lvl1pPr>
          </a:lstStyle>
          <a:p>
            <a:pPr algn="ctr">
              <a:lnSpc>
                <a:spcPct val="111000"/>
              </a:lnSpc>
            </a:pPr>
            <a:r>
              <a:rPr lang="zh-CN">
                <a:latin typeface="+mn-ea"/>
                <a:ea typeface="+mn-ea"/>
                <a:cs typeface="+mn-ea"/>
                <a:sym typeface="+mn-ea"/>
              </a:rPr>
              <a:t>纳税缴费信用管理</a:t>
            </a:r>
            <a:r>
              <a:rPr lang="zh-CN">
                <a:latin typeface="+mn-ea"/>
                <a:ea typeface="+mn-ea"/>
                <a:cs typeface="+mn-ea"/>
                <a:sym typeface="+mn-ea"/>
              </a:rPr>
              <a:t>概述</a:t>
            </a:r>
            <a:endParaRPr lang="zh-CN">
              <a:latin typeface="+mn-ea"/>
              <a:ea typeface="+mn-ea"/>
              <a:cs typeface="+mn-ea"/>
              <a:sym typeface="+mn-ea"/>
            </a:endParaRPr>
          </a:p>
        </p:txBody>
      </p:sp>
    </p:spTree>
    <p:custDataLst>
      <p:tags r:id="rId3"/>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1"/>
          <p:cNvSpPr>
            <a:spLocks noGrp="1"/>
          </p:cNvSpPr>
          <p:nvPr>
            <p:ph type="ctrTitle" idx="16388"/>
            <p:custDataLst>
              <p:tags r:id="rId1"/>
            </p:custDataLst>
          </p:nvPr>
        </p:nvSpPr>
        <p:spPr>
          <a:xfrm>
            <a:off x="702310" y="921385"/>
            <a:ext cx="10786745" cy="4462145"/>
          </a:xfrm>
        </p:spPr>
        <p:txBody>
          <a:bodyPr>
            <a:noAutofit/>
          </a:bodyPr>
          <a:p>
            <a:pPr algn="l"/>
            <a:r>
              <a:rPr lang="en-US" sz="2400" b="0">
                <a:solidFill>
                  <a:srgbClr val="C00000"/>
                </a:solidFill>
                <a:latin typeface="+mn-ea"/>
                <a:ea typeface="+mn-ea"/>
                <a:cs typeface="+mn-ea"/>
              </a:rPr>
              <a:t> </a:t>
            </a:r>
            <a:r>
              <a:rPr sz="2400" b="0">
                <a:solidFill>
                  <a:srgbClr val="C00000"/>
                </a:solidFill>
                <a:latin typeface="+mn-ea"/>
                <a:ea typeface="+mn-ea"/>
                <a:cs typeface="+mn-ea"/>
              </a:rPr>
              <a:t>1. 适用范围升级</a:t>
            </a:r>
            <a:br>
              <a:rPr sz="2400" b="0">
                <a:latin typeface="+mn-ea"/>
                <a:ea typeface="+mn-ea"/>
                <a:cs typeface="+mn-ea"/>
              </a:rPr>
            </a:br>
            <a:r>
              <a:rPr sz="2400" b="0">
                <a:latin typeface="+mn-ea"/>
                <a:ea typeface="+mn-ea"/>
                <a:cs typeface="+mn-ea"/>
              </a:rPr>
              <a:t>强制：已办税务信息确认的生产经营企业自动纳入</a:t>
            </a:r>
            <a:br>
              <a:rPr sz="2400" b="0">
                <a:latin typeface="+mn-ea"/>
                <a:ea typeface="+mn-ea"/>
                <a:cs typeface="+mn-ea"/>
              </a:rPr>
            </a:br>
            <a:r>
              <a:rPr sz="2400" b="0">
                <a:latin typeface="+mn-ea"/>
                <a:ea typeface="+mn-ea"/>
                <a:cs typeface="+mn-ea"/>
              </a:rPr>
              <a:t>自愿：个体工商户、其他生产经营者可申请参评（满12个月可评）</a:t>
            </a:r>
            <a:br>
              <a:rPr sz="2400" b="0">
                <a:latin typeface="+mn-ea"/>
                <a:ea typeface="+mn-ea"/>
                <a:cs typeface="+mn-ea"/>
              </a:rPr>
            </a:br>
            <a:r>
              <a:rPr sz="2400" b="0">
                <a:latin typeface="+mn-ea"/>
                <a:ea typeface="+mn-ea"/>
                <a:cs typeface="+mn-ea"/>
              </a:rPr>
              <a:t>一体化：税费同评，社保费、非税收入纳入评价。</a:t>
            </a:r>
            <a:br>
              <a:rPr sz="2400" b="0">
                <a:latin typeface="+mn-ea"/>
                <a:ea typeface="+mn-ea"/>
                <a:cs typeface="+mn-ea"/>
              </a:rPr>
            </a:br>
            <a:br>
              <a:rPr sz="2400" b="0">
                <a:latin typeface="+mn-ea"/>
                <a:ea typeface="+mn-ea"/>
                <a:cs typeface="+mn-ea"/>
              </a:rPr>
            </a:br>
            <a:r>
              <a:rPr sz="2400" b="0">
                <a:solidFill>
                  <a:srgbClr val="C00000"/>
                </a:solidFill>
                <a:latin typeface="+mn-ea"/>
                <a:ea typeface="+mn-ea"/>
                <a:cs typeface="+mn-ea"/>
              </a:rPr>
              <a:t>2.评价规则优化（起评分）</a:t>
            </a:r>
            <a:br>
              <a:rPr sz="2400" b="0">
                <a:latin typeface="+mn-ea"/>
                <a:ea typeface="+mn-ea"/>
                <a:cs typeface="+mn-ea"/>
              </a:rPr>
            </a:br>
            <a:r>
              <a:rPr sz="2400" b="0">
                <a:latin typeface="+mn-ea"/>
                <a:ea typeface="+mn-ea"/>
                <a:cs typeface="+mn-ea"/>
              </a:rPr>
              <a:t>经营主体经常性指标和非经常性指标信息齐全的，从100分起评；非经常性指标缺失，经常性指标中纳税缴费信息齐全的，从93分起评，不齐全的，从90分起评。直接判级适用于首次在税务机关办理税费事宜的经营主体（以下简称新设立经营主体）或者有严重失信行为的经营主体。</a:t>
            </a:r>
            <a:br>
              <a:rPr sz="2400" b="0">
                <a:latin typeface="+mn-ea"/>
                <a:ea typeface="+mn-ea"/>
                <a:cs typeface="+mn-ea"/>
              </a:rPr>
            </a:br>
            <a:r>
              <a:rPr lang="en-US" sz="2400" b="0">
                <a:latin typeface="+mn-ea"/>
                <a:ea typeface="+mn-ea"/>
                <a:cs typeface="+mn-ea"/>
              </a:rPr>
              <a:t>    </a:t>
            </a:r>
            <a:r>
              <a:rPr sz="2400" b="0">
                <a:latin typeface="+mn-ea"/>
                <a:ea typeface="+mn-ea"/>
                <a:cs typeface="+mn-ea"/>
              </a:rPr>
              <a:t>备注：经常性指标信息是指税费申报信息、税费款缴纳信息、发票与税控器具信息、登记与账簿信息。非经常性指标信息是指税务检查信息等经营主体不常产生的指标信息。</a:t>
            </a:r>
            <a:endParaRPr sz="2400" b="0">
              <a:latin typeface="+mn-ea"/>
              <a:ea typeface="+mn-ea"/>
              <a:cs typeface="+mn-ea"/>
            </a:endParaRPr>
          </a:p>
        </p:txBody>
      </p:sp>
      <p:sp>
        <p:nvSpPr>
          <p:cNvPr id="2" name="标题 1"/>
          <p:cNvSpPr>
            <a:spLocks noGrp="1"/>
          </p:cNvSpPr>
          <p:nvPr>
            <p:custDataLst>
              <p:tags r:id="rId2"/>
            </p:custDataLst>
          </p:nvPr>
        </p:nvSpPr>
        <p:spPr>
          <a:xfrm>
            <a:off x="274320" y="227965"/>
            <a:ext cx="10972800" cy="609600"/>
          </a:xfrm>
          <a:prstGeom prst="rect">
            <a:avLst/>
          </a:prstGeom>
          <a:noFill/>
        </p:spPr>
        <p:txBody>
          <a:bodyPr vert="horz" wrap="square" lIns="0" tIns="0" rIns="0" bIns="0" rtlCol="0" anchor="t">
            <a:normAutofit/>
          </a:bodyPr>
          <a:lstStyle>
            <a:lvl1pPr marL="0" indent="0" algn="l" defTabSz="914400" rtl="0" eaLnBrk="1" latinLnBrk="0" hangingPunct="1">
              <a:lnSpc>
                <a:spcPct val="111000"/>
              </a:lnSpc>
              <a:spcBef>
                <a:spcPct val="0"/>
              </a:spcBef>
              <a:spcAft>
                <a:spcPct val="0"/>
              </a:spcAft>
              <a:buNone/>
              <a:defRPr sz="3600" b="0" kern="1200" spc="0">
                <a:solidFill>
                  <a:schemeClr val="tx1"/>
                </a:solidFill>
                <a:latin typeface="+mj-lt"/>
                <a:ea typeface="+mj-ea"/>
                <a:cs typeface="+mj-cs"/>
              </a:defRPr>
            </a:lvl1pPr>
          </a:lstStyle>
          <a:p>
            <a:pPr algn="ctr">
              <a:lnSpc>
                <a:spcPct val="111000"/>
              </a:lnSpc>
            </a:pPr>
            <a:r>
              <a:rPr lang="zh-CN">
                <a:latin typeface="+mn-ea"/>
                <a:ea typeface="+mn-ea"/>
                <a:cs typeface="+mn-ea"/>
                <a:sym typeface="+mn-ea"/>
              </a:rPr>
              <a:t>纳税缴费信用</a:t>
            </a:r>
            <a:r>
              <a:rPr>
                <a:latin typeface="+mn-ea"/>
                <a:ea typeface="+mn-ea"/>
                <a:cs typeface="+mn-ea"/>
                <a:sym typeface="+mn-ea"/>
              </a:rPr>
              <a:t>新规核心变化</a:t>
            </a:r>
            <a:endParaRPr lang="zh-CN">
              <a:latin typeface="+mn-ea"/>
              <a:ea typeface="+mn-ea"/>
              <a:cs typeface="+mn-ea"/>
              <a:sym typeface="+mn-ea"/>
            </a:endParaRPr>
          </a:p>
        </p:txBody>
      </p:sp>
    </p:spTree>
    <p:custDataLst>
      <p:tags r:id="rId3"/>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1"/>
          <p:cNvSpPr>
            <a:spLocks noGrp="1"/>
          </p:cNvSpPr>
          <p:nvPr>
            <p:ph type="ctrTitle" idx="16388"/>
            <p:custDataLst>
              <p:tags r:id="rId1"/>
            </p:custDataLst>
          </p:nvPr>
        </p:nvSpPr>
        <p:spPr>
          <a:xfrm>
            <a:off x="702310" y="921385"/>
            <a:ext cx="10786745" cy="4462145"/>
          </a:xfrm>
        </p:spPr>
        <p:txBody>
          <a:bodyPr>
            <a:noAutofit/>
          </a:bodyPr>
          <a:p>
            <a:pPr algn="l"/>
            <a:r>
              <a:rPr sz="1800" b="0">
                <a:solidFill>
                  <a:srgbClr val="C00000"/>
                </a:solidFill>
                <a:latin typeface="+mn-ea"/>
                <a:ea typeface="+mn-ea"/>
                <a:cs typeface="+mn-ea"/>
              </a:rPr>
              <a:t>3. 五级信用标准及激励惩戒措施</a:t>
            </a:r>
            <a:br>
              <a:rPr sz="1800" b="0">
                <a:latin typeface="+mn-ea"/>
                <a:ea typeface="+mn-ea"/>
                <a:cs typeface="+mn-ea"/>
              </a:rPr>
            </a:br>
            <a:r>
              <a:rPr sz="1800" b="0">
                <a:solidFill>
                  <a:srgbClr val="C00000"/>
                </a:solidFill>
                <a:latin typeface="+mn-ea"/>
                <a:ea typeface="+mn-ea"/>
                <a:cs typeface="+mn-ea"/>
              </a:rPr>
              <a:t>A级（≥90）：</a:t>
            </a:r>
            <a:r>
              <a:rPr sz="1800" b="0">
                <a:latin typeface="+mn-ea"/>
                <a:ea typeface="+mn-ea"/>
                <a:cs typeface="+mn-ea"/>
              </a:rPr>
              <a:t>激励措施，（一）主动向社会公布A级名单；（二）下一年度起评分提高1分，连续评为A级的可累积提高，起评分最高不超过100分；（三）可以一次领取不超过3个月的增值税发票用量，需要调整增值税发票用量即时办理；其他普通发票按需领用；符合条件的，可以按规定向主管税务机关申请按需开具全面数字化的电子发票（以下简称数电发票）；（四）连续3年评为A级的，除享受以上措施外，还可以由税务机关提供绿色通道或专门人员辅导办理税费事项；（五）税务机关与相关部门实施的联合激励措施，以及结合实际情况采取的其他激励措施。联合激励（招投标、融资、退税优先）</a:t>
            </a:r>
            <a:br>
              <a:rPr sz="1800" b="0">
                <a:latin typeface="+mn-ea"/>
                <a:ea typeface="+mn-ea"/>
                <a:cs typeface="+mn-ea"/>
              </a:rPr>
            </a:br>
            <a:r>
              <a:rPr sz="1800" b="0">
                <a:solidFill>
                  <a:srgbClr val="C00000"/>
                </a:solidFill>
                <a:latin typeface="+mn-ea"/>
                <a:ea typeface="+mn-ea"/>
                <a:cs typeface="+mn-ea"/>
              </a:rPr>
              <a:t>B级（70–90）：</a:t>
            </a:r>
            <a:r>
              <a:rPr sz="1800" b="0">
                <a:latin typeface="+mn-ea"/>
                <a:ea typeface="+mn-ea"/>
                <a:cs typeface="+mn-ea"/>
              </a:rPr>
              <a:t>B级的经营主体，税务机关适时进行税费政策和管理规定的辅导，并视信用评价状态变化趋势推出激励措施。事务所核心工作目标。</a:t>
            </a:r>
            <a:br>
              <a:rPr sz="1800" b="0">
                <a:latin typeface="+mn-ea"/>
                <a:ea typeface="+mn-ea"/>
                <a:cs typeface="+mn-ea"/>
              </a:rPr>
            </a:br>
            <a:r>
              <a:rPr sz="1800" b="0">
                <a:solidFill>
                  <a:srgbClr val="C00000"/>
                </a:solidFill>
                <a:latin typeface="+mn-ea"/>
                <a:ea typeface="+mn-ea"/>
                <a:cs typeface="+mn-ea"/>
              </a:rPr>
              <a:t>M级：</a:t>
            </a:r>
            <a:r>
              <a:rPr sz="1800" b="0">
                <a:latin typeface="+mn-ea"/>
                <a:ea typeface="+mn-ea"/>
                <a:cs typeface="+mn-ea"/>
              </a:rPr>
              <a:t>新办/无收入的经营主体，税务机关适时进行税费政策和管理规定的辅导。</a:t>
            </a:r>
            <a:br>
              <a:rPr sz="1800" b="0">
                <a:latin typeface="+mn-ea"/>
                <a:ea typeface="+mn-ea"/>
                <a:cs typeface="+mn-ea"/>
              </a:rPr>
            </a:br>
            <a:r>
              <a:rPr sz="1800" b="0">
                <a:solidFill>
                  <a:srgbClr val="C00000"/>
                </a:solidFill>
                <a:latin typeface="+mn-ea"/>
                <a:ea typeface="+mn-ea"/>
                <a:cs typeface="+mn-ea"/>
              </a:rPr>
              <a:t>C级（40–70）：</a:t>
            </a:r>
            <a:r>
              <a:rPr sz="1800" b="0">
                <a:latin typeface="+mn-ea"/>
                <a:ea typeface="+mn-ea"/>
                <a:cs typeface="+mn-ea"/>
              </a:rPr>
              <a:t>对C级的经营主体从严管理，税务机关依法从严管理，并视信用评价状态变化趋势选择性地采取本办法第三十四条的管理措施。（仅次于D级管理）。</a:t>
            </a:r>
            <a:br>
              <a:rPr sz="1800" b="0">
                <a:latin typeface="+mn-ea"/>
                <a:ea typeface="+mn-ea"/>
                <a:cs typeface="+mn-ea"/>
              </a:rPr>
            </a:br>
            <a:r>
              <a:rPr sz="1800" b="0">
                <a:solidFill>
                  <a:srgbClr val="C00000"/>
                </a:solidFill>
                <a:latin typeface="+mn-ea"/>
                <a:ea typeface="+mn-ea"/>
                <a:cs typeface="+mn-ea"/>
              </a:rPr>
              <a:t>D级（＜40或直接判D）</a:t>
            </a:r>
            <a:r>
              <a:rPr sz="1800" b="0">
                <a:latin typeface="+mn-ea"/>
                <a:ea typeface="+mn-ea"/>
                <a:cs typeface="+mn-ea"/>
              </a:rPr>
              <a:t>：对D级的经营主体，税务机关应当采取下列措施：（一）对直接责任人员在经营主体被评价为D级之后注册登记、负责经营的其他经营主体直接判为D级；（二）结合经营主体风险评估情况，限额限量领用增值税专用发票，限制数电发票额度；普通发票的领用实行交（验）旧领新、严格限量供应；（三）列入重点监控对象，加强信用监管；（四）除本办法第十八条第十、十一项外，因直接判级评为D级的，D级评价保留至第2年，第3年不得评为A级；因年度评价指标得分评为D级的，次年评价时加扣11分；（五）依法依规将D级评价结果提供相关部门，并结合实际情况采取其他严格管理措施。</a:t>
            </a:r>
            <a:endParaRPr sz="2400" b="0">
              <a:latin typeface="+mn-ea"/>
              <a:ea typeface="+mn-ea"/>
              <a:cs typeface="+mn-ea"/>
            </a:endParaRPr>
          </a:p>
        </p:txBody>
      </p:sp>
      <p:sp>
        <p:nvSpPr>
          <p:cNvPr id="2" name="标题 1"/>
          <p:cNvSpPr>
            <a:spLocks noGrp="1"/>
          </p:cNvSpPr>
          <p:nvPr>
            <p:custDataLst>
              <p:tags r:id="rId2"/>
            </p:custDataLst>
          </p:nvPr>
        </p:nvSpPr>
        <p:spPr>
          <a:xfrm>
            <a:off x="274320" y="227965"/>
            <a:ext cx="10972800" cy="609600"/>
          </a:xfrm>
          <a:prstGeom prst="rect">
            <a:avLst/>
          </a:prstGeom>
          <a:noFill/>
        </p:spPr>
        <p:txBody>
          <a:bodyPr vert="horz" wrap="square" lIns="0" tIns="0" rIns="0" bIns="0" rtlCol="0" anchor="t">
            <a:normAutofit/>
          </a:bodyPr>
          <a:lstStyle>
            <a:lvl1pPr marL="0" indent="0" algn="l" defTabSz="914400" rtl="0" eaLnBrk="1" latinLnBrk="0" hangingPunct="1">
              <a:lnSpc>
                <a:spcPct val="111000"/>
              </a:lnSpc>
              <a:spcBef>
                <a:spcPct val="0"/>
              </a:spcBef>
              <a:spcAft>
                <a:spcPct val="0"/>
              </a:spcAft>
              <a:buNone/>
              <a:defRPr sz="3600" b="0" kern="1200" spc="0">
                <a:solidFill>
                  <a:schemeClr val="tx1"/>
                </a:solidFill>
                <a:latin typeface="+mj-lt"/>
                <a:ea typeface="+mj-ea"/>
                <a:cs typeface="+mj-cs"/>
              </a:defRPr>
            </a:lvl1pPr>
          </a:lstStyle>
          <a:p>
            <a:pPr algn="ctr">
              <a:lnSpc>
                <a:spcPct val="111000"/>
              </a:lnSpc>
            </a:pPr>
            <a:r>
              <a:rPr lang="zh-CN">
                <a:latin typeface="+mn-ea"/>
                <a:ea typeface="+mn-ea"/>
                <a:cs typeface="+mn-ea"/>
                <a:sym typeface="+mn-ea"/>
              </a:rPr>
              <a:t>纳税缴费信用</a:t>
            </a:r>
            <a:r>
              <a:rPr>
                <a:latin typeface="+mn-ea"/>
                <a:ea typeface="+mn-ea"/>
                <a:cs typeface="+mn-ea"/>
                <a:sym typeface="+mn-ea"/>
              </a:rPr>
              <a:t>新规核心变化</a:t>
            </a:r>
            <a:endParaRPr lang="zh-CN">
              <a:latin typeface="+mn-ea"/>
              <a:ea typeface="+mn-ea"/>
              <a:cs typeface="+mn-ea"/>
              <a:sym typeface="+mn-ea"/>
            </a:endParaRPr>
          </a:p>
        </p:txBody>
      </p:sp>
    </p:spTree>
    <p:custDataLst>
      <p:tags r:id="rId3"/>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1"/>
          <p:cNvSpPr>
            <a:spLocks noGrp="1"/>
          </p:cNvSpPr>
          <p:nvPr>
            <p:ph type="ctrTitle" idx="16388"/>
            <p:custDataLst>
              <p:tags r:id="rId1"/>
            </p:custDataLst>
          </p:nvPr>
        </p:nvSpPr>
        <p:spPr>
          <a:xfrm>
            <a:off x="702310" y="921385"/>
            <a:ext cx="10786745" cy="4462145"/>
          </a:xfrm>
        </p:spPr>
        <p:txBody>
          <a:bodyPr>
            <a:noAutofit/>
          </a:bodyPr>
          <a:p>
            <a:pPr algn="l"/>
            <a:r>
              <a:rPr sz="2400" b="0">
                <a:solidFill>
                  <a:srgbClr val="C00000"/>
                </a:solidFill>
                <a:latin typeface="+mn-ea"/>
                <a:ea typeface="+mn-ea"/>
                <a:cs typeface="+mn-ea"/>
              </a:rPr>
              <a:t>4.不能评为A级的4种情形</a:t>
            </a:r>
            <a:r>
              <a:rPr lang="zh-CN" sz="2400" b="0">
                <a:solidFill>
                  <a:srgbClr val="C00000"/>
                </a:solidFill>
                <a:latin typeface="+mn-ea"/>
                <a:ea typeface="+mn-ea"/>
                <a:cs typeface="+mn-ea"/>
              </a:rPr>
              <a:t>。</a:t>
            </a:r>
            <a:r>
              <a:rPr sz="2400" b="0">
                <a:latin typeface="+mn-ea"/>
                <a:ea typeface="+mn-ea"/>
                <a:cs typeface="+mn-ea"/>
              </a:rPr>
              <a:t>很多纳税人问，我分够了，为什么评定不是A级？就是踩了这四条红线。我们作为税务师，必须知道，也要有能力提前告诉客户、提前规避。</a:t>
            </a:r>
            <a:br>
              <a:rPr sz="2400" b="0">
                <a:latin typeface="+mn-ea"/>
                <a:ea typeface="+mn-ea"/>
                <a:cs typeface="+mn-ea"/>
              </a:rPr>
            </a:br>
            <a:r>
              <a:rPr sz="2400" b="0">
                <a:latin typeface="+mn-ea"/>
                <a:ea typeface="+mn-ea"/>
                <a:cs typeface="+mn-ea"/>
              </a:rPr>
              <a:t>根据管理办法第十七条，有下列情形之一的经营主体，不能评为A级：</a:t>
            </a:r>
            <a:br>
              <a:rPr sz="2400" b="0">
                <a:latin typeface="+mn-ea"/>
                <a:ea typeface="+mn-ea"/>
                <a:cs typeface="+mn-ea"/>
              </a:rPr>
            </a:br>
            <a:r>
              <a:rPr sz="2400" b="0">
                <a:latin typeface="+mn-ea"/>
                <a:ea typeface="+mn-ea"/>
                <a:cs typeface="+mn-ea"/>
              </a:rPr>
              <a:t>（一）实际生产经营期不满3年的；</a:t>
            </a:r>
            <a:br>
              <a:rPr sz="2400" b="0">
                <a:latin typeface="+mn-ea"/>
                <a:ea typeface="+mn-ea"/>
                <a:cs typeface="+mn-ea"/>
              </a:rPr>
            </a:br>
            <a:r>
              <a:rPr sz="2400" b="0">
                <a:latin typeface="+mn-ea"/>
                <a:ea typeface="+mn-ea"/>
                <a:cs typeface="+mn-ea"/>
              </a:rPr>
              <a:t>（二）上一评价年度评价结果为D级的；</a:t>
            </a:r>
            <a:br>
              <a:rPr sz="2400" b="0">
                <a:latin typeface="+mn-ea"/>
                <a:ea typeface="+mn-ea"/>
                <a:cs typeface="+mn-ea"/>
              </a:rPr>
            </a:br>
            <a:r>
              <a:rPr sz="2400" b="0">
                <a:latin typeface="+mn-ea"/>
                <a:ea typeface="+mn-ea"/>
                <a:cs typeface="+mn-ea"/>
              </a:rPr>
              <a:t>（三）非正常原因评价年度内增值税连续3个月或者累计6个月应纳税额为0的；</a:t>
            </a:r>
            <a:br>
              <a:rPr sz="2400" b="0">
                <a:latin typeface="+mn-ea"/>
                <a:ea typeface="+mn-ea"/>
                <a:cs typeface="+mn-ea"/>
              </a:rPr>
            </a:br>
            <a:r>
              <a:rPr sz="2400" b="0">
                <a:latin typeface="+mn-ea"/>
                <a:ea typeface="+mn-ea"/>
                <a:cs typeface="+mn-ea"/>
              </a:rPr>
              <a:t>（四）不能按照国家统一的会计制度规定设置账簿，并根据合法、有效凭证核算，向税务机关提供准确税务资料的。</a:t>
            </a:r>
            <a:endParaRPr sz="2400" b="0">
              <a:latin typeface="+mn-ea"/>
              <a:ea typeface="+mn-ea"/>
              <a:cs typeface="+mn-ea"/>
            </a:endParaRPr>
          </a:p>
        </p:txBody>
      </p:sp>
      <p:sp>
        <p:nvSpPr>
          <p:cNvPr id="2" name="标题 1"/>
          <p:cNvSpPr>
            <a:spLocks noGrp="1"/>
          </p:cNvSpPr>
          <p:nvPr>
            <p:custDataLst>
              <p:tags r:id="rId2"/>
            </p:custDataLst>
          </p:nvPr>
        </p:nvSpPr>
        <p:spPr>
          <a:xfrm>
            <a:off x="274320" y="227965"/>
            <a:ext cx="10972800" cy="609600"/>
          </a:xfrm>
          <a:prstGeom prst="rect">
            <a:avLst/>
          </a:prstGeom>
          <a:noFill/>
        </p:spPr>
        <p:txBody>
          <a:bodyPr vert="horz" wrap="square" lIns="0" tIns="0" rIns="0" bIns="0" rtlCol="0" anchor="t">
            <a:normAutofit/>
          </a:bodyPr>
          <a:lstStyle>
            <a:lvl1pPr marL="0" indent="0" algn="l" defTabSz="914400" rtl="0" eaLnBrk="1" latinLnBrk="0" hangingPunct="1">
              <a:lnSpc>
                <a:spcPct val="111000"/>
              </a:lnSpc>
              <a:spcBef>
                <a:spcPct val="0"/>
              </a:spcBef>
              <a:spcAft>
                <a:spcPct val="0"/>
              </a:spcAft>
              <a:buNone/>
              <a:defRPr sz="3600" b="0" kern="1200" spc="0">
                <a:solidFill>
                  <a:schemeClr val="tx1"/>
                </a:solidFill>
                <a:latin typeface="+mj-lt"/>
                <a:ea typeface="+mj-ea"/>
                <a:cs typeface="+mj-cs"/>
              </a:defRPr>
            </a:lvl1pPr>
          </a:lstStyle>
          <a:p>
            <a:pPr algn="ctr">
              <a:lnSpc>
                <a:spcPct val="111000"/>
              </a:lnSpc>
            </a:pPr>
            <a:r>
              <a:rPr lang="zh-CN">
                <a:latin typeface="+mn-ea"/>
                <a:ea typeface="+mn-ea"/>
                <a:cs typeface="+mn-ea"/>
                <a:sym typeface="+mn-ea"/>
              </a:rPr>
              <a:t>纳税缴费信用</a:t>
            </a:r>
            <a:r>
              <a:rPr>
                <a:latin typeface="+mn-ea"/>
                <a:ea typeface="+mn-ea"/>
                <a:cs typeface="+mn-ea"/>
                <a:sym typeface="+mn-ea"/>
              </a:rPr>
              <a:t>新规核心变化</a:t>
            </a:r>
            <a:endParaRPr lang="zh-CN">
              <a:latin typeface="+mn-ea"/>
              <a:ea typeface="+mn-ea"/>
              <a:cs typeface="+mn-ea"/>
              <a:sym typeface="+mn-ea"/>
            </a:endParaRPr>
          </a:p>
        </p:txBody>
      </p:sp>
    </p:spTree>
    <p:custDataLst>
      <p:tags r:id="rId3"/>
    </p:custData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1"/>
          <p:cNvSpPr>
            <a:spLocks noGrp="1"/>
          </p:cNvSpPr>
          <p:nvPr>
            <p:ph type="ctrTitle" idx="16388"/>
            <p:custDataLst>
              <p:tags r:id="rId1"/>
            </p:custDataLst>
          </p:nvPr>
        </p:nvSpPr>
        <p:spPr>
          <a:xfrm>
            <a:off x="702310" y="921385"/>
            <a:ext cx="10786745" cy="4462145"/>
          </a:xfrm>
        </p:spPr>
        <p:txBody>
          <a:bodyPr>
            <a:noAutofit/>
          </a:bodyPr>
          <a:p>
            <a:pPr algn="l"/>
            <a:r>
              <a:rPr sz="2400" b="0">
                <a:solidFill>
                  <a:srgbClr val="C00000"/>
                </a:solidFill>
                <a:latin typeface="+mn-ea"/>
                <a:ea typeface="+mn-ea"/>
                <a:cs typeface="+mn-ea"/>
              </a:rPr>
              <a:t>5.直接判D（红线13项，严防踩雷）</a:t>
            </a:r>
            <a:br>
              <a:rPr sz="2400" b="0">
                <a:latin typeface="+mn-ea"/>
                <a:ea typeface="+mn-ea"/>
                <a:cs typeface="+mn-ea"/>
              </a:rPr>
            </a:br>
            <a:r>
              <a:rPr lang="en-US" sz="2400" b="0">
                <a:latin typeface="+mn-ea"/>
                <a:ea typeface="+mn-ea"/>
                <a:cs typeface="+mn-ea"/>
              </a:rPr>
              <a:t> </a:t>
            </a:r>
            <a:r>
              <a:rPr sz="1800" b="0">
                <a:latin typeface="+mn-ea"/>
                <a:ea typeface="+mn-ea"/>
                <a:cs typeface="+mn-ea"/>
              </a:rPr>
              <a:t>根据管理办法第十八条，有下列情形之一的经营主体，直接判为D级：</a:t>
            </a:r>
            <a:br>
              <a:rPr sz="1800" b="0">
                <a:latin typeface="+mn-ea"/>
                <a:ea typeface="+mn-ea"/>
                <a:cs typeface="+mn-ea"/>
              </a:rPr>
            </a:br>
            <a:r>
              <a:rPr sz="1800" b="0">
                <a:latin typeface="+mn-ea"/>
                <a:ea typeface="+mn-ea"/>
                <a:cs typeface="+mn-ea"/>
              </a:rPr>
              <a:t>（一）存在逃避追缴欠税、骗取出口退税、虚开增值税专用发票、骗取留抵退税等税收违法行为的；</a:t>
            </a:r>
            <a:br>
              <a:rPr sz="1800" b="0">
                <a:latin typeface="+mn-ea"/>
                <a:ea typeface="+mn-ea"/>
                <a:cs typeface="+mn-ea"/>
              </a:rPr>
            </a:br>
            <a:r>
              <a:rPr sz="1800" b="0">
                <a:latin typeface="+mn-ea"/>
                <a:ea typeface="+mn-ea"/>
                <a:cs typeface="+mn-ea"/>
              </a:rPr>
              <a:t>（二）存在逃避缴纳税款、虚开增值税专用发票以外的其他发票等违法行为被移送公安机关或者被公安机关直接立案查处的；</a:t>
            </a:r>
            <a:br>
              <a:rPr sz="1800" b="0">
                <a:latin typeface="+mn-ea"/>
                <a:ea typeface="+mn-ea"/>
                <a:cs typeface="+mn-ea"/>
              </a:rPr>
            </a:br>
            <a:r>
              <a:rPr sz="1800" b="0">
                <a:latin typeface="+mn-ea"/>
                <a:ea typeface="+mn-ea"/>
                <a:cs typeface="+mn-ea"/>
              </a:rPr>
              <a:t>（三）偷税（逃避缴纳税款）金额10万元以上且占各税种应纳税总额10%以上的；</a:t>
            </a:r>
            <a:br>
              <a:rPr sz="1800" b="0">
                <a:latin typeface="+mn-ea"/>
                <a:ea typeface="+mn-ea"/>
                <a:cs typeface="+mn-ea"/>
              </a:rPr>
            </a:br>
            <a:r>
              <a:rPr sz="1800" b="0">
                <a:latin typeface="+mn-ea"/>
                <a:ea typeface="+mn-ea"/>
                <a:cs typeface="+mn-ea"/>
              </a:rPr>
              <a:t>（四）在规定期限内未按税务机关处理结论足额缴纳税款、利息、滞纳金和罚款的；</a:t>
            </a:r>
            <a:br>
              <a:rPr sz="1800" b="0">
                <a:latin typeface="+mn-ea"/>
                <a:ea typeface="+mn-ea"/>
                <a:cs typeface="+mn-ea"/>
              </a:rPr>
            </a:br>
            <a:r>
              <a:rPr sz="1800" b="0">
                <a:latin typeface="+mn-ea"/>
                <a:ea typeface="+mn-ea"/>
                <a:cs typeface="+mn-ea"/>
              </a:rPr>
              <a:t>（五）以暴力、威胁方法拒不缴纳税款或者拒绝、阻挠税务机关依法实施税务稽查执法行为的；</a:t>
            </a:r>
            <a:br>
              <a:rPr sz="1800" b="0">
                <a:latin typeface="+mn-ea"/>
                <a:ea typeface="+mn-ea"/>
                <a:cs typeface="+mn-ea"/>
              </a:rPr>
            </a:br>
            <a:r>
              <a:rPr sz="1800" b="0">
                <a:latin typeface="+mn-ea"/>
                <a:ea typeface="+mn-ea"/>
                <a:cs typeface="+mn-ea"/>
              </a:rPr>
              <a:t>（六）违反发票管理法规，导致其他单位或者个人未缴、少缴或者骗取税款的；</a:t>
            </a:r>
            <a:br>
              <a:rPr sz="1800" b="0">
                <a:latin typeface="+mn-ea"/>
                <a:ea typeface="+mn-ea"/>
                <a:cs typeface="+mn-ea"/>
              </a:rPr>
            </a:br>
            <a:r>
              <a:rPr sz="1800" b="0">
                <a:latin typeface="+mn-ea"/>
                <a:ea typeface="+mn-ea"/>
                <a:cs typeface="+mn-ea"/>
              </a:rPr>
              <a:t>（七）提供虚假材料，骗取税收优惠的；</a:t>
            </a:r>
            <a:br>
              <a:rPr sz="1800" b="0">
                <a:latin typeface="+mn-ea"/>
                <a:ea typeface="+mn-ea"/>
                <a:cs typeface="+mn-ea"/>
              </a:rPr>
            </a:br>
            <a:r>
              <a:rPr sz="1800" b="0">
                <a:latin typeface="+mn-ea"/>
                <a:ea typeface="+mn-ea"/>
                <a:cs typeface="+mn-ea"/>
              </a:rPr>
              <a:t>（八）骗取国家出口退税款，被停止出口退（免）税资格未到期的；</a:t>
            </a:r>
            <a:br>
              <a:rPr sz="1800" b="0">
                <a:latin typeface="+mn-ea"/>
                <a:ea typeface="+mn-ea"/>
                <a:cs typeface="+mn-ea"/>
              </a:rPr>
            </a:br>
            <a:r>
              <a:rPr sz="1800" b="0">
                <a:latin typeface="+mn-ea"/>
                <a:ea typeface="+mn-ea"/>
                <a:cs typeface="+mn-ea"/>
              </a:rPr>
              <a:t>（九）认定为非正常户或者走逃（失联）户的；</a:t>
            </a:r>
            <a:br>
              <a:rPr sz="1800" b="0">
                <a:latin typeface="+mn-ea"/>
                <a:ea typeface="+mn-ea"/>
                <a:cs typeface="+mn-ea"/>
              </a:rPr>
            </a:br>
            <a:r>
              <a:rPr sz="1800" b="0">
                <a:latin typeface="+mn-ea"/>
                <a:ea typeface="+mn-ea"/>
                <a:cs typeface="+mn-ea"/>
              </a:rPr>
              <a:t>（十）由非正常户或者走逃（失联）户直接责任人员在认定为非正常户或者走逃（失联）户之后注册登记、负责经营的；</a:t>
            </a:r>
            <a:br>
              <a:rPr sz="1800" b="0">
                <a:latin typeface="+mn-ea"/>
                <a:ea typeface="+mn-ea"/>
                <a:cs typeface="+mn-ea"/>
              </a:rPr>
            </a:br>
            <a:r>
              <a:rPr sz="1800" b="0">
                <a:latin typeface="+mn-ea"/>
                <a:ea typeface="+mn-ea"/>
                <a:cs typeface="+mn-ea"/>
              </a:rPr>
              <a:t>（十一）由D级经营主体的直接责任人员在评为D级之后注册登记、负责经营的；</a:t>
            </a:r>
            <a:br>
              <a:rPr sz="1800" b="0">
                <a:latin typeface="+mn-ea"/>
                <a:ea typeface="+mn-ea"/>
                <a:cs typeface="+mn-ea"/>
              </a:rPr>
            </a:br>
            <a:r>
              <a:rPr sz="1800" b="0">
                <a:latin typeface="+mn-ea"/>
                <a:ea typeface="+mn-ea"/>
                <a:cs typeface="+mn-ea"/>
              </a:rPr>
              <a:t>（十二）被确定为重大税收违法失信主体的；</a:t>
            </a:r>
            <a:br>
              <a:rPr sz="1800" b="0">
                <a:latin typeface="+mn-ea"/>
                <a:ea typeface="+mn-ea"/>
                <a:cs typeface="+mn-ea"/>
              </a:rPr>
            </a:br>
            <a:r>
              <a:rPr sz="1800" b="0">
                <a:latin typeface="+mn-ea"/>
                <a:ea typeface="+mn-ea"/>
                <a:cs typeface="+mn-ea"/>
              </a:rPr>
              <a:t>（十三）存在税务机关依法认定的其他严重失信情形的。</a:t>
            </a:r>
            <a:br>
              <a:rPr sz="1800" b="0">
                <a:latin typeface="+mn-ea"/>
                <a:ea typeface="+mn-ea"/>
                <a:cs typeface="+mn-ea"/>
              </a:rPr>
            </a:br>
            <a:endParaRPr sz="1800" b="0">
              <a:latin typeface="+mn-ea"/>
              <a:ea typeface="+mn-ea"/>
              <a:cs typeface="+mn-ea"/>
            </a:endParaRPr>
          </a:p>
        </p:txBody>
      </p:sp>
      <p:sp>
        <p:nvSpPr>
          <p:cNvPr id="2" name="标题 1"/>
          <p:cNvSpPr>
            <a:spLocks noGrp="1"/>
          </p:cNvSpPr>
          <p:nvPr>
            <p:custDataLst>
              <p:tags r:id="rId2"/>
            </p:custDataLst>
          </p:nvPr>
        </p:nvSpPr>
        <p:spPr>
          <a:xfrm>
            <a:off x="274320" y="227965"/>
            <a:ext cx="10972800" cy="609600"/>
          </a:xfrm>
          <a:prstGeom prst="rect">
            <a:avLst/>
          </a:prstGeom>
          <a:noFill/>
        </p:spPr>
        <p:txBody>
          <a:bodyPr vert="horz" wrap="square" lIns="0" tIns="0" rIns="0" bIns="0" rtlCol="0" anchor="t">
            <a:normAutofit/>
          </a:bodyPr>
          <a:lstStyle>
            <a:lvl1pPr marL="0" indent="0" algn="l" defTabSz="914400" rtl="0" eaLnBrk="1" latinLnBrk="0" hangingPunct="1">
              <a:lnSpc>
                <a:spcPct val="111000"/>
              </a:lnSpc>
              <a:spcBef>
                <a:spcPct val="0"/>
              </a:spcBef>
              <a:spcAft>
                <a:spcPct val="0"/>
              </a:spcAft>
              <a:buNone/>
              <a:defRPr sz="3600" b="0" kern="1200" spc="0">
                <a:solidFill>
                  <a:schemeClr val="tx1"/>
                </a:solidFill>
                <a:latin typeface="+mj-lt"/>
                <a:ea typeface="+mj-ea"/>
                <a:cs typeface="+mj-cs"/>
              </a:defRPr>
            </a:lvl1pPr>
          </a:lstStyle>
          <a:p>
            <a:pPr algn="ctr">
              <a:lnSpc>
                <a:spcPct val="111000"/>
              </a:lnSpc>
            </a:pPr>
            <a:r>
              <a:rPr lang="zh-CN">
                <a:latin typeface="+mn-ea"/>
                <a:ea typeface="+mn-ea"/>
                <a:cs typeface="+mn-ea"/>
                <a:sym typeface="+mn-ea"/>
              </a:rPr>
              <a:t>纳税缴费信用</a:t>
            </a:r>
            <a:r>
              <a:rPr>
                <a:latin typeface="+mn-ea"/>
                <a:ea typeface="+mn-ea"/>
                <a:cs typeface="+mn-ea"/>
                <a:sym typeface="+mn-ea"/>
              </a:rPr>
              <a:t>新规核心变化</a:t>
            </a:r>
            <a:endParaRPr lang="zh-CN">
              <a:latin typeface="+mn-ea"/>
              <a:ea typeface="+mn-ea"/>
              <a:cs typeface="+mn-ea"/>
              <a:sym typeface="+mn-ea"/>
            </a:endParaRPr>
          </a:p>
        </p:txBody>
      </p:sp>
    </p:spTree>
    <p:custDataLst>
      <p:tags r:id="rId3"/>
    </p:custData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1"/>
          <p:cNvSpPr>
            <a:spLocks noGrp="1"/>
          </p:cNvSpPr>
          <p:nvPr>
            <p:ph type="ctrTitle" idx="16388"/>
            <p:custDataLst>
              <p:tags r:id="rId1"/>
            </p:custDataLst>
          </p:nvPr>
        </p:nvSpPr>
        <p:spPr>
          <a:xfrm>
            <a:off x="702310" y="921385"/>
            <a:ext cx="10786745" cy="4462145"/>
          </a:xfrm>
        </p:spPr>
        <p:txBody>
          <a:bodyPr>
            <a:noAutofit/>
          </a:bodyPr>
          <a:p>
            <a:pPr algn="l"/>
            <a:r>
              <a:rPr sz="2400" b="0">
                <a:latin typeface="+mn-ea"/>
                <a:ea typeface="+mn-ea"/>
                <a:cs typeface="+mn-ea"/>
              </a:rPr>
              <a:t>日常护航：将客户扣分风险降到零</a:t>
            </a:r>
            <a:br>
              <a:rPr sz="2400" b="0">
                <a:latin typeface="+mn-ea"/>
                <a:ea typeface="+mn-ea"/>
                <a:cs typeface="+mn-ea"/>
              </a:rPr>
            </a:br>
            <a:r>
              <a:rPr sz="2400" b="0">
                <a:latin typeface="+mn-ea"/>
                <a:ea typeface="+mn-ea"/>
                <a:cs typeface="+mn-ea"/>
              </a:rPr>
              <a:t>1.申报零逾期：到期前3天提醒、批量申报；</a:t>
            </a:r>
            <a:br>
              <a:rPr sz="2400" b="0">
                <a:latin typeface="+mn-ea"/>
                <a:ea typeface="+mn-ea"/>
                <a:cs typeface="+mn-ea"/>
              </a:rPr>
            </a:br>
            <a:r>
              <a:rPr sz="2400" b="0">
                <a:latin typeface="+mn-ea"/>
                <a:ea typeface="+mn-ea"/>
                <a:cs typeface="+mn-ea"/>
              </a:rPr>
              <a:t>2.缴税零欠税：账户预留资金、扣款失败立即处理；</a:t>
            </a:r>
            <a:br>
              <a:rPr sz="2400" b="0">
                <a:latin typeface="+mn-ea"/>
                <a:ea typeface="+mn-ea"/>
                <a:cs typeface="+mn-ea"/>
              </a:rPr>
            </a:br>
            <a:r>
              <a:rPr sz="2400" b="0">
                <a:latin typeface="+mn-ea"/>
                <a:ea typeface="+mn-ea"/>
                <a:cs typeface="+mn-ea"/>
              </a:rPr>
              <a:t>（发票管理：规范开具/保管/缴销，杜绝虚开风险）</a:t>
            </a:r>
            <a:br>
              <a:rPr sz="2400" b="0">
                <a:latin typeface="+mn-ea"/>
                <a:ea typeface="+mn-ea"/>
                <a:cs typeface="+mn-ea"/>
              </a:rPr>
            </a:br>
            <a:r>
              <a:rPr sz="2400" b="0">
                <a:latin typeface="+mn-ea"/>
                <a:ea typeface="+mn-ea"/>
                <a:cs typeface="+mn-ea"/>
              </a:rPr>
              <a:t>3.发票零违规：规范开具、及时上传、严禁虚开；</a:t>
            </a:r>
            <a:br>
              <a:rPr sz="2400" b="0">
                <a:latin typeface="+mn-ea"/>
                <a:ea typeface="+mn-ea"/>
                <a:cs typeface="+mn-ea"/>
              </a:rPr>
            </a:br>
            <a:r>
              <a:rPr sz="2400" b="0">
                <a:latin typeface="+mn-ea"/>
                <a:ea typeface="+mn-ea"/>
                <a:cs typeface="+mn-ea"/>
              </a:rPr>
              <a:t>（备案事项：会计软件、银行账户、跨区域事项及时报备）</a:t>
            </a:r>
            <a:br>
              <a:rPr sz="2400" b="0">
                <a:latin typeface="+mn-ea"/>
                <a:ea typeface="+mn-ea"/>
                <a:cs typeface="+mn-ea"/>
              </a:rPr>
            </a:br>
            <a:r>
              <a:rPr sz="2400" b="0">
                <a:latin typeface="+mn-ea"/>
                <a:ea typeface="+mn-ea"/>
                <a:cs typeface="+mn-ea"/>
              </a:rPr>
              <a:t>4.备案全覆盖：账户、制度、软件、人员变更必报；</a:t>
            </a:r>
            <a:br>
              <a:rPr sz="2400" b="0">
                <a:latin typeface="+mn-ea"/>
                <a:ea typeface="+mn-ea"/>
                <a:cs typeface="+mn-ea"/>
              </a:rPr>
            </a:br>
            <a:r>
              <a:rPr sz="2400" b="0">
                <a:latin typeface="+mn-ea"/>
                <a:ea typeface="+mn-ea"/>
                <a:cs typeface="+mn-ea"/>
              </a:rPr>
              <a:t>5.零申报管控：能开则开、避免长期零申报；</a:t>
            </a:r>
            <a:br>
              <a:rPr sz="2400" b="0">
                <a:latin typeface="+mn-ea"/>
                <a:ea typeface="+mn-ea"/>
                <a:cs typeface="+mn-ea"/>
              </a:rPr>
            </a:br>
            <a:r>
              <a:rPr sz="2400" b="0">
                <a:latin typeface="+mn-ea"/>
                <a:ea typeface="+mn-ea"/>
                <a:cs typeface="+mn-ea"/>
              </a:rPr>
              <a:t>6.账簿规范化：凭证齐全、核算准确、资料备查；</a:t>
            </a:r>
            <a:br>
              <a:rPr sz="2400" b="0">
                <a:latin typeface="+mn-ea"/>
                <a:ea typeface="+mn-ea"/>
                <a:cs typeface="+mn-ea"/>
              </a:rPr>
            </a:br>
            <a:r>
              <a:rPr sz="2400" b="0">
                <a:latin typeface="+mn-ea"/>
                <a:ea typeface="+mn-ea"/>
                <a:cs typeface="+mn-ea"/>
              </a:rPr>
              <a:t>7.失信快修复：3日内纠正=全额加分，越快挽回越多；</a:t>
            </a:r>
            <a:br>
              <a:rPr sz="2400" b="0">
                <a:latin typeface="+mn-ea"/>
                <a:ea typeface="+mn-ea"/>
                <a:cs typeface="+mn-ea"/>
              </a:rPr>
            </a:br>
            <a:r>
              <a:rPr sz="2400" b="0">
                <a:latin typeface="+mn-ea"/>
                <a:ea typeface="+mn-ea"/>
                <a:cs typeface="+mn-ea"/>
              </a:rPr>
              <a:t>8.人员合规：法人/财务负责人个税汇算清缴按期办；</a:t>
            </a:r>
            <a:br>
              <a:rPr sz="2400" b="0">
                <a:latin typeface="+mn-ea"/>
                <a:ea typeface="+mn-ea"/>
                <a:cs typeface="+mn-ea"/>
              </a:rPr>
            </a:br>
            <a:r>
              <a:rPr sz="2400" b="0">
                <a:latin typeface="+mn-ea"/>
                <a:ea typeface="+mn-ea"/>
                <a:cs typeface="+mn-ea"/>
              </a:rPr>
              <a:t>9.外部信息：股权变更、不动产处置及时报告税务；</a:t>
            </a:r>
            <a:br>
              <a:rPr sz="2400" b="0">
                <a:latin typeface="+mn-ea"/>
                <a:ea typeface="+mn-ea"/>
                <a:cs typeface="+mn-ea"/>
              </a:rPr>
            </a:br>
            <a:r>
              <a:rPr sz="2400" b="0">
                <a:latin typeface="+mn-ea"/>
                <a:ea typeface="+mn-ea"/>
                <a:cs typeface="+mn-ea"/>
              </a:rPr>
              <a:t>10.预警机制：每月自查评价指标，首违必纠。</a:t>
            </a:r>
            <a:endParaRPr sz="2400" b="0">
              <a:latin typeface="+mn-ea"/>
              <a:ea typeface="+mn-ea"/>
              <a:cs typeface="+mn-ea"/>
            </a:endParaRPr>
          </a:p>
        </p:txBody>
      </p:sp>
      <p:sp>
        <p:nvSpPr>
          <p:cNvPr id="2" name="标题 1"/>
          <p:cNvSpPr>
            <a:spLocks noGrp="1"/>
          </p:cNvSpPr>
          <p:nvPr>
            <p:custDataLst>
              <p:tags r:id="rId2"/>
            </p:custDataLst>
          </p:nvPr>
        </p:nvSpPr>
        <p:spPr>
          <a:xfrm>
            <a:off x="274320" y="227965"/>
            <a:ext cx="10972800" cy="609600"/>
          </a:xfrm>
          <a:prstGeom prst="rect">
            <a:avLst/>
          </a:prstGeom>
          <a:noFill/>
        </p:spPr>
        <p:txBody>
          <a:bodyPr vert="horz" wrap="square" lIns="0" tIns="0" rIns="0" bIns="0" rtlCol="0" anchor="t">
            <a:normAutofit/>
          </a:bodyPr>
          <a:lstStyle>
            <a:lvl1pPr marL="0" indent="0" algn="l" defTabSz="914400" rtl="0" eaLnBrk="1" latinLnBrk="0" hangingPunct="1">
              <a:lnSpc>
                <a:spcPct val="111000"/>
              </a:lnSpc>
              <a:spcBef>
                <a:spcPct val="0"/>
              </a:spcBef>
              <a:spcAft>
                <a:spcPct val="0"/>
              </a:spcAft>
              <a:buNone/>
              <a:defRPr sz="3600" b="0" kern="1200" spc="0">
                <a:solidFill>
                  <a:schemeClr val="tx1"/>
                </a:solidFill>
                <a:latin typeface="+mj-lt"/>
                <a:ea typeface="+mj-ea"/>
                <a:cs typeface="+mj-cs"/>
              </a:defRPr>
            </a:lvl1pPr>
          </a:lstStyle>
          <a:p>
            <a:pPr algn="ctr">
              <a:lnSpc>
                <a:spcPct val="111000"/>
              </a:lnSpc>
            </a:pPr>
            <a:r>
              <a:rPr lang="en-US">
                <a:latin typeface="+mn-ea"/>
                <a:ea typeface="+mn-ea"/>
                <a:cs typeface="+mn-ea"/>
                <a:sym typeface="+mn-ea"/>
              </a:rPr>
              <a:t> </a:t>
            </a:r>
            <a:r>
              <a:rPr>
                <a:latin typeface="+mn-ea"/>
                <a:ea typeface="+mn-ea"/>
                <a:cs typeface="+mn-ea"/>
                <a:sym typeface="+mn-ea"/>
              </a:rPr>
              <a:t>帮客户稳A冲B：标准动作（可复制）</a:t>
            </a:r>
            <a:endParaRPr lang="zh-CN">
              <a:latin typeface="+mn-ea"/>
              <a:ea typeface="+mn-ea"/>
              <a:cs typeface="+mn-ea"/>
              <a:sym typeface="+mn-ea"/>
            </a:endParaRPr>
          </a:p>
        </p:txBody>
      </p:sp>
    </p:spTree>
    <p:custDataLst>
      <p:tags r:id="rId3"/>
    </p:custData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1"/>
          <p:cNvSpPr>
            <a:spLocks noGrp="1"/>
          </p:cNvSpPr>
          <p:nvPr>
            <p:ph type="ctrTitle" idx="16388"/>
            <p:custDataLst>
              <p:tags r:id="rId1"/>
            </p:custDataLst>
          </p:nvPr>
        </p:nvSpPr>
        <p:spPr>
          <a:xfrm>
            <a:off x="702310" y="921385"/>
            <a:ext cx="10786745" cy="4462145"/>
          </a:xfrm>
        </p:spPr>
        <p:txBody>
          <a:bodyPr>
            <a:noAutofit/>
          </a:bodyPr>
          <a:p>
            <a:pPr algn="l"/>
            <a:r>
              <a:rPr lang="en-US" sz="2400" b="0">
                <a:latin typeface="+mn-ea"/>
                <a:ea typeface="+mn-ea"/>
                <a:cs typeface="+mn-ea"/>
              </a:rPr>
              <a:t>     </a:t>
            </a:r>
            <a:r>
              <a:rPr sz="2400" b="0">
                <a:latin typeface="+mn-ea"/>
                <a:ea typeface="+mn-ea"/>
                <a:cs typeface="+mn-ea"/>
              </a:rPr>
              <a:t>为鼓励和引导纳税人增强依法诚信纳税意识，主动纠正失信行为，《办法》第二十四条明确经营主体发生纳税缴费失信行为，符合相应纳税缴费信用修复条件的，可进行修复。</a:t>
            </a:r>
            <a:br>
              <a:rPr sz="2400" b="0">
                <a:latin typeface="+mn-ea"/>
                <a:ea typeface="+mn-ea"/>
                <a:cs typeface="+mn-ea"/>
              </a:rPr>
            </a:br>
            <a:r>
              <a:rPr sz="2400" b="0">
                <a:latin typeface="+mn-ea"/>
                <a:ea typeface="+mn-ea"/>
                <a:cs typeface="+mn-ea"/>
              </a:rPr>
              <a:t> </a:t>
            </a:r>
            <a:r>
              <a:rPr lang="en-US" sz="2400" b="0">
                <a:latin typeface="+mn-ea"/>
                <a:ea typeface="+mn-ea"/>
                <a:cs typeface="+mn-ea"/>
              </a:rPr>
              <a:t>  </a:t>
            </a:r>
            <a:r>
              <a:rPr sz="2400" b="0">
                <a:latin typeface="+mn-ea"/>
                <a:ea typeface="+mn-ea"/>
                <a:cs typeface="+mn-ea"/>
              </a:rPr>
              <a:t>一是加大了轻微失信行为修复力度。第1-21项新增了一档信用修复标准，即失信行为发生后3日内纠正的，可按100%修复原扣分分值。适当提高了原有修复标准的加分比例，由原来的挽回80%、40%、20%的扣分损失调整为挽回80%、60%、40%的扣分损失，鼓励企业尽早纠正。</a:t>
            </a:r>
            <a:br>
              <a:rPr sz="2400" b="0">
                <a:latin typeface="+mn-ea"/>
                <a:ea typeface="+mn-ea"/>
                <a:cs typeface="+mn-ea"/>
              </a:rPr>
            </a:br>
            <a:r>
              <a:rPr sz="2400" b="0">
                <a:latin typeface="+mn-ea"/>
                <a:ea typeface="+mn-ea"/>
                <a:cs typeface="+mn-ea"/>
              </a:rPr>
              <a:t> </a:t>
            </a:r>
            <a:r>
              <a:rPr lang="en-US" sz="2400" b="0">
                <a:latin typeface="+mn-ea"/>
                <a:ea typeface="+mn-ea"/>
                <a:cs typeface="+mn-ea"/>
              </a:rPr>
              <a:t> </a:t>
            </a:r>
            <a:r>
              <a:rPr sz="2400" b="0">
                <a:latin typeface="+mn-ea"/>
                <a:ea typeface="+mn-ea"/>
                <a:cs typeface="+mn-ea"/>
              </a:rPr>
              <a:t>二是建立了欠缴税费指标渐次修复机制。</a:t>
            </a:r>
            <a:br>
              <a:rPr sz="2400" b="0">
                <a:latin typeface="+mn-ea"/>
                <a:ea typeface="+mn-ea"/>
                <a:cs typeface="+mn-ea"/>
              </a:rPr>
            </a:br>
            <a:r>
              <a:rPr sz="2400" b="0">
                <a:latin typeface="+mn-ea"/>
                <a:ea typeface="+mn-ea"/>
                <a:cs typeface="+mn-ea"/>
              </a:rPr>
              <a:t> </a:t>
            </a:r>
            <a:r>
              <a:rPr lang="en-US" sz="2400" b="0">
                <a:latin typeface="+mn-ea"/>
                <a:ea typeface="+mn-ea"/>
                <a:cs typeface="+mn-ea"/>
              </a:rPr>
              <a:t> </a:t>
            </a:r>
            <a:r>
              <a:rPr sz="2400" b="0">
                <a:latin typeface="+mn-ea"/>
                <a:ea typeface="+mn-ea"/>
                <a:cs typeface="+mn-ea"/>
              </a:rPr>
              <a:t>三是新增了“整体守信修复”情形。第22项明确：对已纠正失信行为、履行法律责任，且自评价年度内最后一次评价指标扣分发生后连续6个月以上无新增失信行为记录的，以每满1个月无新增失信行为记录恢复1分的方式修复其扣分分值（最高不超过11分），解决部分评价指标扣分后无法修复的问题，同时鼓励企业尽可能减少失信行为。</a:t>
            </a:r>
            <a:br>
              <a:rPr sz="2400" b="0">
                <a:latin typeface="+mn-ea"/>
                <a:ea typeface="+mn-ea"/>
                <a:cs typeface="+mn-ea"/>
              </a:rPr>
            </a:br>
            <a:r>
              <a:rPr sz="2400" b="0">
                <a:latin typeface="+mn-ea"/>
                <a:ea typeface="+mn-ea"/>
                <a:cs typeface="+mn-ea"/>
              </a:rPr>
              <a:t> </a:t>
            </a:r>
            <a:r>
              <a:rPr lang="en-US" sz="2400" b="0">
                <a:latin typeface="+mn-ea"/>
                <a:ea typeface="+mn-ea"/>
                <a:cs typeface="+mn-ea"/>
              </a:rPr>
              <a:t> </a:t>
            </a:r>
            <a:r>
              <a:rPr sz="2400" b="0">
                <a:latin typeface="+mn-ea"/>
                <a:ea typeface="+mn-ea"/>
                <a:cs typeface="+mn-ea"/>
              </a:rPr>
              <a:t>四是细化了直接判D指标修复条件。</a:t>
            </a:r>
            <a:endParaRPr sz="2400" b="0">
              <a:latin typeface="+mn-ea"/>
              <a:ea typeface="+mn-ea"/>
              <a:cs typeface="+mn-ea"/>
            </a:endParaRPr>
          </a:p>
        </p:txBody>
      </p:sp>
      <p:sp>
        <p:nvSpPr>
          <p:cNvPr id="2" name="标题 1"/>
          <p:cNvSpPr>
            <a:spLocks noGrp="1"/>
          </p:cNvSpPr>
          <p:nvPr>
            <p:custDataLst>
              <p:tags r:id="rId2"/>
            </p:custDataLst>
          </p:nvPr>
        </p:nvSpPr>
        <p:spPr>
          <a:xfrm>
            <a:off x="274320" y="227965"/>
            <a:ext cx="10972800" cy="609600"/>
          </a:xfrm>
          <a:prstGeom prst="rect">
            <a:avLst/>
          </a:prstGeom>
          <a:noFill/>
        </p:spPr>
        <p:txBody>
          <a:bodyPr vert="horz" wrap="square" lIns="0" tIns="0" rIns="0" bIns="0" rtlCol="0" anchor="t">
            <a:normAutofit/>
          </a:bodyPr>
          <a:lstStyle>
            <a:lvl1pPr marL="0" indent="0" algn="l" defTabSz="914400" rtl="0" eaLnBrk="1" latinLnBrk="0" hangingPunct="1">
              <a:lnSpc>
                <a:spcPct val="111000"/>
              </a:lnSpc>
              <a:spcBef>
                <a:spcPct val="0"/>
              </a:spcBef>
              <a:spcAft>
                <a:spcPct val="0"/>
              </a:spcAft>
              <a:buNone/>
              <a:defRPr sz="3600" b="0" kern="1200" spc="0">
                <a:solidFill>
                  <a:schemeClr val="tx1"/>
                </a:solidFill>
                <a:latin typeface="+mj-lt"/>
                <a:ea typeface="+mj-ea"/>
                <a:cs typeface="+mj-cs"/>
              </a:defRPr>
            </a:lvl1pPr>
          </a:lstStyle>
          <a:p>
            <a:pPr algn="ctr">
              <a:lnSpc>
                <a:spcPct val="111000"/>
              </a:lnSpc>
            </a:pPr>
            <a:r>
              <a:rPr>
                <a:latin typeface="+mn-ea"/>
                <a:ea typeface="+mn-ea"/>
                <a:cs typeface="+mn-ea"/>
                <a:sym typeface="+mn-ea"/>
              </a:rPr>
              <a:t>纳税缴费信用修复（核心技能）</a:t>
            </a:r>
            <a:endParaRPr lang="zh-CN">
              <a:latin typeface="+mn-ea"/>
              <a:ea typeface="+mn-ea"/>
              <a:cs typeface="+mn-ea"/>
              <a:sym typeface="+mn-ea"/>
            </a:endParaRPr>
          </a:p>
        </p:txBody>
      </p:sp>
    </p:spTree>
    <p:custDataLst>
      <p:tags r:id="rId3"/>
    </p:custData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1"/>
          <p:cNvSpPr>
            <a:spLocks noGrp="1"/>
          </p:cNvSpPr>
          <p:nvPr>
            <p:ph type="ctrTitle" idx="16388"/>
            <p:custDataLst>
              <p:tags r:id="rId1"/>
            </p:custDataLst>
          </p:nvPr>
        </p:nvSpPr>
        <p:spPr>
          <a:xfrm>
            <a:off x="702310" y="921385"/>
            <a:ext cx="10786745" cy="4462145"/>
          </a:xfrm>
        </p:spPr>
        <p:txBody>
          <a:bodyPr>
            <a:noAutofit/>
          </a:bodyPr>
          <a:p>
            <a:pPr algn="ctr"/>
            <a:br>
              <a:rPr sz="2400" b="0">
                <a:latin typeface="+mn-ea"/>
                <a:ea typeface="+mn-ea"/>
                <a:cs typeface="+mn-ea"/>
              </a:rPr>
            </a:br>
            <a:r>
              <a:rPr sz="2400" b="0">
                <a:latin typeface="+mn-ea"/>
                <a:ea typeface="+mn-ea"/>
                <a:cs typeface="+mn-ea"/>
              </a:rPr>
              <a:t>3日内：100%挽回</a:t>
            </a:r>
            <a:br>
              <a:rPr sz="2400" b="0">
                <a:latin typeface="+mn-ea"/>
                <a:ea typeface="+mn-ea"/>
                <a:cs typeface="+mn-ea"/>
              </a:rPr>
            </a:br>
            <a:br>
              <a:rPr sz="2400" b="0">
                <a:latin typeface="+mn-ea"/>
                <a:ea typeface="+mn-ea"/>
                <a:cs typeface="+mn-ea"/>
              </a:rPr>
            </a:br>
            <a:r>
              <a:rPr sz="2400" b="0">
                <a:latin typeface="+mn-ea"/>
                <a:ea typeface="+mn-ea"/>
                <a:cs typeface="+mn-ea"/>
              </a:rPr>
              <a:t>3–30日：约80%</a:t>
            </a:r>
            <a:br>
              <a:rPr sz="2400" b="0">
                <a:latin typeface="+mn-ea"/>
                <a:ea typeface="+mn-ea"/>
                <a:cs typeface="+mn-ea"/>
              </a:rPr>
            </a:br>
            <a:br>
              <a:rPr sz="2400" b="0">
                <a:latin typeface="+mn-ea"/>
                <a:ea typeface="+mn-ea"/>
                <a:cs typeface="+mn-ea"/>
              </a:rPr>
            </a:br>
            <a:r>
              <a:rPr sz="2400" b="0">
                <a:latin typeface="+mn-ea"/>
                <a:ea typeface="+mn-ea"/>
                <a:cs typeface="+mn-ea"/>
              </a:rPr>
              <a:t>30–90日：约60%</a:t>
            </a:r>
            <a:br>
              <a:rPr sz="2400" b="0">
                <a:latin typeface="+mn-ea"/>
                <a:ea typeface="+mn-ea"/>
                <a:cs typeface="+mn-ea"/>
              </a:rPr>
            </a:br>
            <a:br>
              <a:rPr sz="2400" b="0">
                <a:latin typeface="+mn-ea"/>
                <a:ea typeface="+mn-ea"/>
                <a:cs typeface="+mn-ea"/>
              </a:rPr>
            </a:br>
            <a:r>
              <a:rPr sz="2400" b="0">
                <a:latin typeface="+mn-ea"/>
                <a:ea typeface="+mn-ea"/>
                <a:cs typeface="+mn-ea"/>
              </a:rPr>
              <a:t>90日后：约40%</a:t>
            </a:r>
            <a:endParaRPr sz="2400" b="0">
              <a:latin typeface="+mn-ea"/>
              <a:ea typeface="+mn-ea"/>
              <a:cs typeface="+mn-ea"/>
            </a:endParaRPr>
          </a:p>
        </p:txBody>
      </p:sp>
      <p:sp>
        <p:nvSpPr>
          <p:cNvPr id="2" name="标题 1"/>
          <p:cNvSpPr>
            <a:spLocks noGrp="1"/>
          </p:cNvSpPr>
          <p:nvPr>
            <p:custDataLst>
              <p:tags r:id="rId2"/>
            </p:custDataLst>
          </p:nvPr>
        </p:nvSpPr>
        <p:spPr>
          <a:xfrm>
            <a:off x="274320" y="227965"/>
            <a:ext cx="10972800" cy="609600"/>
          </a:xfrm>
          <a:prstGeom prst="rect">
            <a:avLst/>
          </a:prstGeom>
          <a:noFill/>
        </p:spPr>
        <p:txBody>
          <a:bodyPr vert="horz" wrap="square" lIns="0" tIns="0" rIns="0" bIns="0" rtlCol="0" anchor="t">
            <a:normAutofit/>
          </a:bodyPr>
          <a:lstStyle>
            <a:lvl1pPr marL="0" indent="0" algn="l" defTabSz="914400" rtl="0" eaLnBrk="1" latinLnBrk="0" hangingPunct="1">
              <a:lnSpc>
                <a:spcPct val="111000"/>
              </a:lnSpc>
              <a:spcBef>
                <a:spcPct val="0"/>
              </a:spcBef>
              <a:spcAft>
                <a:spcPct val="0"/>
              </a:spcAft>
              <a:buNone/>
              <a:defRPr sz="3600" b="0" kern="1200" spc="0">
                <a:solidFill>
                  <a:schemeClr val="tx1"/>
                </a:solidFill>
                <a:latin typeface="+mj-lt"/>
                <a:ea typeface="+mj-ea"/>
                <a:cs typeface="+mj-cs"/>
              </a:defRPr>
            </a:lvl1pPr>
          </a:lstStyle>
          <a:p>
            <a:pPr algn="ctr">
              <a:lnSpc>
                <a:spcPct val="111000"/>
              </a:lnSpc>
            </a:pPr>
            <a:r>
              <a:rPr>
                <a:latin typeface="+mn-ea"/>
                <a:ea typeface="+mn-ea"/>
                <a:cs typeface="+mn-ea"/>
                <a:sym typeface="+mn-ea"/>
              </a:rPr>
              <a:t>一般失信修复：按纠正时间梯度加分</a:t>
            </a:r>
            <a:endParaRPr lang="zh-CN">
              <a:latin typeface="+mn-ea"/>
              <a:ea typeface="+mn-ea"/>
              <a:cs typeface="+mn-ea"/>
              <a:sym typeface="+mn-ea"/>
            </a:endParaRPr>
          </a:p>
        </p:txBody>
      </p:sp>
    </p:spTree>
    <p:custDataLst>
      <p:tags r:id="rId3"/>
    </p:custData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custDataLst>
              <p:tags r:id="rId1"/>
            </p:custDataLst>
          </p:nvPr>
        </p:nvSpPr>
        <p:spPr>
          <a:xfrm>
            <a:off x="274320" y="227965"/>
            <a:ext cx="10972800" cy="609600"/>
          </a:xfrm>
          <a:prstGeom prst="rect">
            <a:avLst/>
          </a:prstGeom>
          <a:noFill/>
        </p:spPr>
        <p:txBody>
          <a:bodyPr vert="horz" wrap="square" lIns="0" tIns="0" rIns="0" bIns="0" rtlCol="0" anchor="t">
            <a:normAutofit/>
          </a:bodyPr>
          <a:lstStyle>
            <a:lvl1pPr marL="0" indent="0" algn="l" defTabSz="914400" rtl="0" eaLnBrk="1" latinLnBrk="0" hangingPunct="1">
              <a:lnSpc>
                <a:spcPct val="111000"/>
              </a:lnSpc>
              <a:spcBef>
                <a:spcPct val="0"/>
              </a:spcBef>
              <a:spcAft>
                <a:spcPct val="0"/>
              </a:spcAft>
              <a:buNone/>
              <a:defRPr sz="3600" b="0" kern="1200" spc="0">
                <a:solidFill>
                  <a:schemeClr val="tx1"/>
                </a:solidFill>
                <a:latin typeface="+mj-lt"/>
                <a:ea typeface="+mj-ea"/>
                <a:cs typeface="+mj-cs"/>
              </a:defRPr>
            </a:lvl1pPr>
          </a:lstStyle>
          <a:p>
            <a:pPr algn="ctr">
              <a:lnSpc>
                <a:spcPct val="111000"/>
              </a:lnSpc>
            </a:pPr>
            <a:r>
              <a:rPr>
                <a:latin typeface="+mn-ea"/>
                <a:ea typeface="+mn-ea"/>
                <a:cs typeface="+mn-ea"/>
                <a:sym typeface="+mn-ea"/>
              </a:rPr>
              <a:t>一般失信修复：按纠正时间梯度加分</a:t>
            </a:r>
            <a:endParaRPr lang="zh-CN">
              <a:latin typeface="+mn-ea"/>
              <a:ea typeface="+mn-ea"/>
              <a:cs typeface="+mn-ea"/>
              <a:sym typeface="+mn-ea"/>
            </a:endParaRPr>
          </a:p>
        </p:txBody>
      </p:sp>
      <p:pic>
        <p:nvPicPr>
          <p:cNvPr id="5" name="图片 4"/>
          <p:cNvPicPr>
            <a:picLocks noChangeAspect="1"/>
          </p:cNvPicPr>
          <p:nvPr/>
        </p:nvPicPr>
        <p:blipFill>
          <a:blip r:embed="rId2"/>
          <a:stretch>
            <a:fillRect/>
          </a:stretch>
        </p:blipFill>
        <p:spPr>
          <a:xfrm>
            <a:off x="1069975" y="1166495"/>
            <a:ext cx="12279630" cy="5768975"/>
          </a:xfrm>
          <a:prstGeom prst="rect">
            <a:avLst/>
          </a:prstGeom>
        </p:spPr>
      </p:pic>
    </p:spTree>
    <p:custDataLst>
      <p:tags r:id="rId3"/>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745230" y="699135"/>
            <a:ext cx="8283575" cy="5434965"/>
          </a:xfrm>
          <a:prstGeom prst="rect">
            <a:avLst/>
          </a:prstGeom>
          <a:ln>
            <a:headEnd type="none"/>
            <a:tailEnd type="none"/>
          </a:ln>
        </p:spPr>
        <p:txBody>
          <a:bodyPr vert="horz" wrap="square" lIns="91440" tIns="45720" rIns="91440" bIns="45720" rtlCol="0" anchor="t" anchorCtr="0"/>
          <a:lstStyle/>
          <a:p>
            <a:pPr algn="l">
              <a:lnSpc>
                <a:spcPct val="125000"/>
              </a:lnSpc>
            </a:pPr>
            <a:r>
              <a:rPr lang="zh-CN" altLang="en-US" sz="2000">
                <a:sym typeface="+mn-ea"/>
              </a:rPr>
              <a:t> </a:t>
            </a:r>
            <a:r>
              <a:rPr lang="en-US" altLang="zh-CN" sz="2000">
                <a:sym typeface="+mn-ea"/>
              </a:rPr>
              <a:t>  </a:t>
            </a:r>
            <a:r>
              <a:rPr lang="zh-CN" altLang="en-US" sz="2400">
                <a:sym typeface="+mn-ea"/>
              </a:rPr>
              <a:t>《纳税缴费信用管理办法》2025年第12号，2025-07-01施行，将社保费纳入信用管理，重构企业纳税缴费信用体系；</a:t>
            </a:r>
            <a:endParaRPr lang="zh-CN" altLang="en-US" sz="2400">
              <a:sym typeface="+mn-ea"/>
            </a:endParaRPr>
          </a:p>
          <a:p>
            <a:pPr algn="l">
              <a:lnSpc>
                <a:spcPct val="125000"/>
              </a:lnSpc>
            </a:pPr>
            <a:r>
              <a:rPr lang="en-US" altLang="zh-CN" sz="2400">
                <a:sym typeface="+mn-ea"/>
              </a:rPr>
              <a:t>  </a:t>
            </a:r>
            <a:r>
              <a:rPr lang="zh-CN" altLang="en-US" sz="2400">
                <a:sym typeface="+mn-ea"/>
              </a:rPr>
              <a:t>《涉税专业服务管理办法（试行）》，202</a:t>
            </a:r>
            <a:r>
              <a:rPr lang="en-US" altLang="zh-CN" sz="2400">
                <a:sym typeface="+mn-ea"/>
              </a:rPr>
              <a:t>5</a:t>
            </a:r>
            <a:r>
              <a:rPr lang="zh-CN" altLang="en-US" sz="2400">
                <a:sym typeface="+mn-ea"/>
              </a:rPr>
              <a:t>年</a:t>
            </a:r>
            <a:r>
              <a:rPr lang="en-US" altLang="zh-CN" sz="2400">
                <a:sym typeface="+mn-ea"/>
              </a:rPr>
              <a:t>-05-01</a:t>
            </a:r>
            <a:r>
              <a:rPr lang="zh-CN" altLang="en-US" sz="2400">
                <a:sym typeface="+mn-ea"/>
              </a:rPr>
              <a:t>施行，行业监管基础性规章，明确实名制管理、信息报送、信用评价要求；</a:t>
            </a:r>
            <a:endParaRPr lang="zh-CN" altLang="en-US" sz="2400">
              <a:sym typeface="+mn-ea"/>
            </a:endParaRPr>
          </a:p>
          <a:p>
            <a:pPr algn="l">
              <a:lnSpc>
                <a:spcPct val="125000"/>
              </a:lnSpc>
            </a:pPr>
            <a:r>
              <a:rPr lang="zh-CN" altLang="en-US" sz="2400">
                <a:sym typeface="+mn-ea"/>
              </a:rPr>
              <a:t> </a:t>
            </a:r>
            <a:r>
              <a:rPr lang="en-US" altLang="zh-CN" sz="2400">
                <a:sym typeface="+mn-ea"/>
              </a:rPr>
              <a:t> </a:t>
            </a:r>
            <a:r>
              <a:rPr lang="zh-CN" altLang="en-US" sz="2400">
                <a:sym typeface="+mn-ea"/>
              </a:rPr>
              <a:t>《涉税专业服务信用评价管理办法》2026年第</a:t>
            </a:r>
            <a:r>
              <a:rPr lang="en-US" altLang="zh-CN" sz="2400">
                <a:sym typeface="+mn-ea"/>
              </a:rPr>
              <a:t>1</a:t>
            </a:r>
            <a:r>
              <a:rPr lang="zh-CN" altLang="en-US" sz="2400">
                <a:sym typeface="+mn-ea"/>
              </a:rPr>
              <a:t>号公告，细化信用评价规则、积分标准和修复机制；</a:t>
            </a:r>
            <a:endParaRPr lang="zh-CN" altLang="en-US" sz="2400">
              <a:sym typeface="+mn-ea"/>
            </a:endParaRPr>
          </a:p>
          <a:p>
            <a:pPr algn="l">
              <a:lnSpc>
                <a:spcPct val="125000"/>
              </a:lnSpc>
            </a:pPr>
            <a:r>
              <a:rPr lang="zh-CN" altLang="en-US" sz="2400">
                <a:sym typeface="+mn-ea"/>
              </a:rPr>
              <a:t> </a:t>
            </a:r>
            <a:r>
              <a:rPr lang="en-US" altLang="zh-CN" sz="2400">
                <a:sym typeface="+mn-ea"/>
              </a:rPr>
              <a:t> </a:t>
            </a:r>
            <a:r>
              <a:rPr lang="zh-CN" altLang="en-US" sz="2400">
                <a:sym typeface="+mn-ea"/>
              </a:rPr>
              <a:t>《涉税专业服务机构信用积分指标体系》，明确信用积分具体计算方式和扣分标准</a:t>
            </a:r>
            <a:r>
              <a:rPr lang="en-US" altLang="zh-CN" sz="2800">
                <a:sym typeface="+mn-ea"/>
              </a:rPr>
              <a:t> </a:t>
            </a:r>
            <a:r>
              <a:rPr lang="zh-CN" altLang="en-US" sz="2800">
                <a:sym typeface="+mn-ea"/>
              </a:rPr>
              <a:t>。</a:t>
            </a:r>
            <a:endParaRPr lang="zh-CN" altLang="en-US" sz="2800">
              <a:sym typeface="+mn-ea"/>
            </a:endParaRPr>
          </a:p>
          <a:p>
            <a:pPr algn="l">
              <a:lnSpc>
                <a:spcPct val="125000"/>
              </a:lnSpc>
              <a:buClrTx/>
              <a:buSzTx/>
              <a:buNone/>
            </a:pPr>
            <a:r>
              <a:rPr lang="en-US" altLang="zh-CN" sz="2400">
                <a:sym typeface="+mn-ea"/>
              </a:rPr>
              <a:t>  </a:t>
            </a:r>
            <a:r>
              <a:rPr lang="zh-CN" altLang="en-US" sz="2400">
                <a:sym typeface="+mn-ea"/>
              </a:rPr>
              <a:t>两套信用体系不再独立运行，形成深度联动、双向传导机制。</a:t>
            </a:r>
            <a:endParaRPr lang="zh-CN" altLang="en-US" sz="2400">
              <a:sym typeface="+mn-ea"/>
            </a:endParaRPr>
          </a:p>
          <a:p>
            <a:pPr algn="l">
              <a:lnSpc>
                <a:spcPct val="125000"/>
              </a:lnSpc>
            </a:pPr>
            <a:endParaRPr lang="en-US" altLang="zh-CN" sz="2800" b="0" i="0">
              <a:solidFill>
                <a:srgbClr val="2F2F2F">
                  <a:alpha val="100000"/>
                </a:srgbClr>
              </a:solidFill>
              <a:latin typeface="微软雅黑" panose="020B0503020204020204" charset="-122"/>
              <a:ea typeface="微软雅黑" panose="020B0503020204020204" charset="-122"/>
              <a:cs typeface="微软雅黑" panose="020B0503020204020204" charset="-122"/>
              <a:sym typeface="+mn-ea"/>
            </a:endParaRPr>
          </a:p>
        </p:txBody>
      </p:sp>
      <p:sp>
        <p:nvSpPr>
          <p:cNvPr id="3" name="TextBox 3"/>
          <p:cNvSpPr txBox="1"/>
          <p:nvPr/>
        </p:nvSpPr>
        <p:spPr>
          <a:xfrm>
            <a:off x="7861300" y="6409690"/>
            <a:ext cx="3657600" cy="274320"/>
          </a:xfrm>
          <a:prstGeom prst="rect">
            <a:avLst/>
          </a:prstGeom>
          <a:ln>
            <a:headEnd type="none"/>
            <a:tailEnd type="none"/>
          </a:ln>
        </p:spPr>
        <p:txBody>
          <a:bodyPr vert="horz" wrap="square" lIns="91440" tIns="45720" rIns="91440" bIns="45720" rtlCol="0" anchor="ctr" anchorCtr="0"/>
          <a:lstStyle/>
          <a:p>
            <a:pPr algn="r">
              <a:defRPr/>
            </a:pPr>
            <a:r>
              <a:rPr lang="en-US" sz="1000" b="0" i="0">
                <a:solidFill>
                  <a:srgbClr val="2F2F2F">
                    <a:alpha val="100000"/>
                    <a:tint val="75000"/>
                  </a:srgbClr>
                </a:solidFill>
                <a:latin typeface="Arial" panose="020B0604020202020204"/>
                <a:ea typeface="Arial" panose="020B0604020202020204"/>
                <a:cs typeface="Arial" panose="020B0604020202020204"/>
              </a:rPr>
              <a:t>2</a:t>
            </a:r>
            <a:endParaRPr lang="en-US" sz="1100"/>
          </a:p>
        </p:txBody>
      </p:sp>
      <p:sp>
        <p:nvSpPr>
          <p:cNvPr id="4" name="TextBox 4"/>
          <p:cNvSpPr txBox="1"/>
          <p:nvPr/>
        </p:nvSpPr>
        <p:spPr>
          <a:xfrm>
            <a:off x="685800" y="1524317"/>
            <a:ext cx="2836562" cy="915667"/>
          </a:xfrm>
          <a:prstGeom prst="rect">
            <a:avLst/>
          </a:prstGeom>
          <a:ln>
            <a:headEnd type="none"/>
            <a:tailEnd type="none"/>
          </a:ln>
        </p:spPr>
        <p:txBody>
          <a:bodyPr vert="horz" wrap="square" lIns="91440" tIns="45720" rIns="91440" bIns="45720" rtlCol="0" anchor="t" anchorCtr="0"/>
          <a:lstStyle/>
          <a:p>
            <a:pPr algn="r">
              <a:lnSpc>
                <a:spcPct val="100000"/>
              </a:lnSpc>
              <a:spcBef>
                <a:spcPts val="0"/>
              </a:spcBef>
              <a:defRPr/>
            </a:pPr>
            <a:r>
              <a:rPr lang="en-US" sz="2800" b="1" i="0">
                <a:solidFill>
                  <a:srgbClr val="2F2F2F">
                    <a:alpha val="100000"/>
                  </a:srgbClr>
                </a:solidFill>
                <a:latin typeface="微软雅黑" panose="020B0503020204020204" charset="-122"/>
                <a:ea typeface="微软雅黑" panose="020B0503020204020204" charset="-122"/>
                <a:cs typeface="微软雅黑" panose="020B0503020204020204" charset="-122"/>
              </a:rPr>
              <a:t>目录</a:t>
            </a:r>
            <a:endParaRPr lang="en-US" sz="1100"/>
          </a:p>
        </p:txBody>
      </p:sp>
      <p:pic>
        <p:nvPicPr>
          <p:cNvPr id="5" name="图片 4"/>
          <p:cNvPicPr>
            <a:picLocks noChangeAspect="1"/>
          </p:cNvPicPr>
          <p:nvPr/>
        </p:nvPicPr>
        <p:blipFill>
          <a:blip r:embed="rId1"/>
          <a:stretch>
            <a:fillRect/>
          </a:stretch>
        </p:blipFill>
        <p:spPr>
          <a:xfrm>
            <a:off x="76200" y="1295400"/>
            <a:ext cx="3516630" cy="4910455"/>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1"/>
          <p:cNvSpPr>
            <a:spLocks noGrp="1"/>
          </p:cNvSpPr>
          <p:nvPr>
            <p:ph type="ctrTitle" idx="16388"/>
            <p:custDataLst>
              <p:tags r:id="rId1"/>
            </p:custDataLst>
          </p:nvPr>
        </p:nvSpPr>
        <p:spPr>
          <a:xfrm>
            <a:off x="702310" y="921385"/>
            <a:ext cx="10786745" cy="4462145"/>
          </a:xfrm>
        </p:spPr>
        <p:txBody>
          <a:bodyPr>
            <a:noAutofit/>
          </a:bodyPr>
          <a:p>
            <a:pPr algn="l"/>
            <a:r>
              <a:rPr sz="2400" b="0">
                <a:solidFill>
                  <a:srgbClr val="C00000"/>
                </a:solidFill>
                <a:latin typeface="+mn-ea"/>
                <a:ea typeface="+mn-ea"/>
                <a:cs typeface="+mn-ea"/>
              </a:rPr>
              <a:t>步骤1：信用诊断（先做“体检”）</a:t>
            </a:r>
            <a:r>
              <a:rPr sz="2400" b="0">
                <a:latin typeface="+mn-ea"/>
                <a:ea typeface="+mn-ea"/>
                <a:cs typeface="+mn-ea"/>
              </a:rPr>
              <a:t>，拉取近2年评价明细、扣分明细。</a:t>
            </a:r>
            <a:br>
              <a:rPr sz="2400" b="0">
                <a:latin typeface="+mn-ea"/>
                <a:ea typeface="+mn-ea"/>
                <a:cs typeface="+mn-ea"/>
              </a:rPr>
            </a:br>
            <a:r>
              <a:rPr sz="2400" b="0">
                <a:latin typeface="+mn-ea"/>
                <a:ea typeface="+mn-ea"/>
                <a:cs typeface="+mn-ea"/>
              </a:rPr>
              <a:t>核对：是否误采、是否免责、是否可修复</a:t>
            </a:r>
            <a:r>
              <a:rPr lang="zh-CN" sz="2400" b="0">
                <a:latin typeface="+mn-ea"/>
                <a:ea typeface="+mn-ea"/>
                <a:cs typeface="+mn-ea"/>
              </a:rPr>
              <a:t>；</a:t>
            </a:r>
            <a:br>
              <a:rPr sz="2400" b="0">
                <a:latin typeface="+mn-ea"/>
                <a:ea typeface="+mn-ea"/>
                <a:cs typeface="+mn-ea"/>
              </a:rPr>
            </a:br>
            <a:r>
              <a:rPr sz="2400" b="0">
                <a:latin typeface="+mn-ea"/>
                <a:ea typeface="+mn-ea"/>
                <a:cs typeface="+mn-ea"/>
              </a:rPr>
              <a:t>区分：已入结果/未入结果、扣分/直接判D</a:t>
            </a:r>
            <a:br>
              <a:rPr sz="2400" b="0">
                <a:latin typeface="+mn-ea"/>
                <a:ea typeface="+mn-ea"/>
                <a:cs typeface="+mn-ea"/>
              </a:rPr>
            </a:br>
            <a:r>
              <a:rPr sz="2400" b="0">
                <a:solidFill>
                  <a:srgbClr val="C00000"/>
                </a:solidFill>
                <a:latin typeface="+mn-ea"/>
                <a:ea typeface="+mn-ea"/>
                <a:cs typeface="+mn-ea"/>
              </a:rPr>
              <a:t>步骤2：纠正失信（核心前提）</a:t>
            </a:r>
            <a:br>
              <a:rPr sz="2400" b="0">
                <a:latin typeface="+mn-ea"/>
                <a:ea typeface="+mn-ea"/>
                <a:cs typeface="+mn-ea"/>
              </a:rPr>
            </a:br>
            <a:r>
              <a:rPr sz="2400" b="0">
                <a:latin typeface="+mn-ea"/>
                <a:ea typeface="+mn-ea"/>
                <a:cs typeface="+mn-ea"/>
              </a:rPr>
              <a:t>逾期申报：立即补报</a:t>
            </a:r>
            <a:r>
              <a:rPr lang="zh-CN" sz="2400" b="0">
                <a:latin typeface="+mn-ea"/>
                <a:ea typeface="+mn-ea"/>
                <a:cs typeface="+mn-ea"/>
              </a:rPr>
              <a:t>；</a:t>
            </a:r>
            <a:r>
              <a:rPr lang="en-US" altLang="zh-CN" sz="2400" b="0">
                <a:latin typeface="+mn-ea"/>
                <a:ea typeface="+mn-ea"/>
                <a:cs typeface="+mn-ea"/>
              </a:rPr>
              <a:t>   </a:t>
            </a:r>
            <a:r>
              <a:rPr sz="2400" b="0">
                <a:latin typeface="+mn-ea"/>
                <a:ea typeface="+mn-ea"/>
                <a:cs typeface="+mn-ea"/>
              </a:rPr>
              <a:t>欠税：补缴+滞纳金+罚款（可分期渐次修复）</a:t>
            </a:r>
            <a:br>
              <a:rPr sz="2400" b="0">
                <a:latin typeface="+mn-ea"/>
                <a:ea typeface="+mn-ea"/>
                <a:cs typeface="+mn-ea"/>
              </a:rPr>
            </a:br>
            <a:r>
              <a:rPr sz="2400" b="0">
                <a:latin typeface="+mn-ea"/>
                <a:ea typeface="+mn-ea"/>
                <a:cs typeface="+mn-ea"/>
              </a:rPr>
              <a:t>备案资料：补齐报送</a:t>
            </a:r>
            <a:r>
              <a:rPr lang="zh-CN" sz="2400" b="0">
                <a:latin typeface="+mn-ea"/>
                <a:ea typeface="+mn-ea"/>
                <a:cs typeface="+mn-ea"/>
              </a:rPr>
              <a:t>；</a:t>
            </a:r>
            <a:r>
              <a:rPr lang="en-US" altLang="zh-CN" sz="2400" b="0">
                <a:latin typeface="+mn-ea"/>
                <a:ea typeface="+mn-ea"/>
                <a:cs typeface="+mn-ea"/>
              </a:rPr>
              <a:t>  </a:t>
            </a:r>
            <a:r>
              <a:rPr sz="2400" b="0">
                <a:latin typeface="+mn-ea"/>
                <a:ea typeface="+mn-ea"/>
                <a:cs typeface="+mn-ea"/>
              </a:rPr>
              <a:t>非正常户：办理解除非正常</a:t>
            </a:r>
            <a:r>
              <a:rPr lang="zh-CN" sz="2400" b="0">
                <a:latin typeface="+mn-ea"/>
                <a:ea typeface="+mn-ea"/>
                <a:cs typeface="+mn-ea"/>
              </a:rPr>
              <a:t>；</a:t>
            </a:r>
            <a:br>
              <a:rPr sz="2400" b="0">
                <a:latin typeface="+mn-ea"/>
                <a:ea typeface="+mn-ea"/>
                <a:cs typeface="+mn-ea"/>
              </a:rPr>
            </a:br>
            <a:r>
              <a:rPr sz="2400" b="0">
                <a:latin typeface="+mn-ea"/>
                <a:ea typeface="+mn-ea"/>
                <a:cs typeface="+mn-ea"/>
              </a:rPr>
              <a:t>关联D：源头修复或等待6个月无失信期</a:t>
            </a:r>
            <a:br>
              <a:rPr sz="2400" b="0">
                <a:latin typeface="+mn-ea"/>
                <a:ea typeface="+mn-ea"/>
                <a:cs typeface="+mn-ea"/>
              </a:rPr>
            </a:br>
            <a:r>
              <a:rPr sz="2400" b="0">
                <a:solidFill>
                  <a:srgbClr val="C00000"/>
                </a:solidFill>
                <a:latin typeface="+mn-ea"/>
                <a:ea typeface="+mn-ea"/>
                <a:cs typeface="+mn-ea"/>
              </a:rPr>
              <a:t>步骤3：提交申请（材料清单）</a:t>
            </a:r>
            <a:br>
              <a:rPr sz="2400" b="0">
                <a:latin typeface="+mn-ea"/>
                <a:ea typeface="+mn-ea"/>
                <a:cs typeface="+mn-ea"/>
              </a:rPr>
            </a:br>
            <a:r>
              <a:rPr sz="2400" b="0">
                <a:latin typeface="+mn-ea"/>
                <a:ea typeface="+mn-ea"/>
                <a:cs typeface="+mn-ea"/>
              </a:rPr>
              <a:t>《信用修复申请表》</a:t>
            </a:r>
            <a:r>
              <a:rPr lang="zh-CN" sz="2400" b="0">
                <a:latin typeface="+mn-ea"/>
                <a:ea typeface="+mn-ea"/>
                <a:cs typeface="+mn-ea"/>
              </a:rPr>
              <a:t>；</a:t>
            </a:r>
            <a:r>
              <a:rPr sz="2400" b="0">
                <a:latin typeface="+mn-ea"/>
                <a:ea typeface="+mn-ea"/>
                <a:cs typeface="+mn-ea"/>
              </a:rPr>
              <a:t>纠正证明：申报表、完税凭证、解除非正常文书等</a:t>
            </a:r>
            <a:br>
              <a:rPr sz="2400" b="0">
                <a:latin typeface="+mn-ea"/>
                <a:ea typeface="+mn-ea"/>
                <a:cs typeface="+mn-ea"/>
              </a:rPr>
            </a:br>
            <a:r>
              <a:rPr sz="2400" b="0">
                <a:latin typeface="+mn-ea"/>
                <a:ea typeface="+mn-ea"/>
                <a:cs typeface="+mn-ea"/>
              </a:rPr>
              <a:t>信用承诺（真实有效，违者惩戒）</a:t>
            </a:r>
            <a:r>
              <a:rPr lang="zh-CN" sz="2400" b="0">
                <a:latin typeface="+mn-ea"/>
                <a:ea typeface="+mn-ea"/>
                <a:cs typeface="+mn-ea"/>
              </a:rPr>
              <a:t>；</a:t>
            </a:r>
            <a:r>
              <a:rPr sz="2400" b="0">
                <a:latin typeface="+mn-ea"/>
                <a:ea typeface="+mn-ea"/>
                <a:cs typeface="+mn-ea"/>
              </a:rPr>
              <a:t>破产重整：法院重整/和解文书</a:t>
            </a:r>
            <a:br>
              <a:rPr sz="2400" b="0">
                <a:latin typeface="+mn-ea"/>
                <a:ea typeface="+mn-ea"/>
                <a:cs typeface="+mn-ea"/>
              </a:rPr>
            </a:br>
            <a:r>
              <a:rPr sz="2400" b="0">
                <a:latin typeface="+mn-ea"/>
                <a:ea typeface="+mn-ea"/>
                <a:cs typeface="+mn-ea"/>
              </a:rPr>
              <a:t>统一社会信用代码、公章、经办人信息</a:t>
            </a:r>
            <a:br>
              <a:rPr sz="2400" b="0">
                <a:latin typeface="+mn-ea"/>
                <a:ea typeface="+mn-ea"/>
                <a:cs typeface="+mn-ea"/>
              </a:rPr>
            </a:br>
            <a:r>
              <a:rPr sz="2400" b="0">
                <a:solidFill>
                  <a:srgbClr val="C00000"/>
                </a:solidFill>
                <a:latin typeface="+mn-ea"/>
                <a:ea typeface="+mn-ea"/>
                <a:cs typeface="+mn-ea"/>
              </a:rPr>
              <a:t>步骤4：跟踪办结+结果应用</a:t>
            </a:r>
            <a:br>
              <a:rPr sz="2400" b="0">
                <a:latin typeface="+mn-ea"/>
                <a:ea typeface="+mn-ea"/>
                <a:cs typeface="+mn-ea"/>
              </a:rPr>
            </a:br>
            <a:r>
              <a:rPr sz="2400" b="0">
                <a:latin typeface="+mn-ea"/>
                <a:ea typeface="+mn-ea"/>
                <a:cs typeface="+mn-ea"/>
              </a:rPr>
              <a:t>电子税务局查询进度；修复后不追溯调整已适用政策；同步辅导长期合规机制</a:t>
            </a:r>
            <a:br>
              <a:rPr sz="2400" b="0">
                <a:latin typeface="+mn-ea"/>
                <a:ea typeface="+mn-ea"/>
                <a:cs typeface="+mn-ea"/>
              </a:rPr>
            </a:br>
            <a:endParaRPr sz="2400" b="0">
              <a:latin typeface="+mn-ea"/>
              <a:ea typeface="+mn-ea"/>
              <a:cs typeface="+mn-ea"/>
            </a:endParaRPr>
          </a:p>
        </p:txBody>
      </p:sp>
      <p:sp>
        <p:nvSpPr>
          <p:cNvPr id="2" name="标题 1"/>
          <p:cNvSpPr>
            <a:spLocks noGrp="1"/>
          </p:cNvSpPr>
          <p:nvPr>
            <p:custDataLst>
              <p:tags r:id="rId2"/>
            </p:custDataLst>
          </p:nvPr>
        </p:nvSpPr>
        <p:spPr>
          <a:xfrm>
            <a:off x="274320" y="227965"/>
            <a:ext cx="10972800" cy="609600"/>
          </a:xfrm>
          <a:prstGeom prst="rect">
            <a:avLst/>
          </a:prstGeom>
          <a:noFill/>
        </p:spPr>
        <p:txBody>
          <a:bodyPr vert="horz" wrap="square" lIns="0" tIns="0" rIns="0" bIns="0" rtlCol="0" anchor="t">
            <a:normAutofit/>
          </a:bodyPr>
          <a:lstStyle>
            <a:lvl1pPr marL="0" indent="0" algn="l" defTabSz="914400" rtl="0" eaLnBrk="1" latinLnBrk="0" hangingPunct="1">
              <a:lnSpc>
                <a:spcPct val="111000"/>
              </a:lnSpc>
              <a:spcBef>
                <a:spcPct val="0"/>
              </a:spcBef>
              <a:spcAft>
                <a:spcPct val="0"/>
              </a:spcAft>
              <a:buNone/>
              <a:defRPr sz="3600" b="0" kern="1200" spc="0">
                <a:solidFill>
                  <a:schemeClr val="tx1"/>
                </a:solidFill>
                <a:latin typeface="+mj-lt"/>
                <a:ea typeface="+mj-ea"/>
                <a:cs typeface="+mj-cs"/>
              </a:defRPr>
            </a:lvl1pPr>
          </a:lstStyle>
          <a:p>
            <a:pPr algn="ctr">
              <a:lnSpc>
                <a:spcPct val="111000"/>
              </a:lnSpc>
            </a:pPr>
            <a:r>
              <a:rPr>
                <a:latin typeface="+mn-ea"/>
                <a:ea typeface="+mn-ea"/>
                <a:cs typeface="+mn-ea"/>
                <a:sym typeface="+mn-ea"/>
              </a:rPr>
              <a:t>信用修复全流程</a:t>
            </a:r>
            <a:endParaRPr lang="zh-CN">
              <a:latin typeface="+mn-ea"/>
              <a:ea typeface="+mn-ea"/>
              <a:cs typeface="+mn-ea"/>
              <a:sym typeface="+mn-ea"/>
            </a:endParaRPr>
          </a:p>
        </p:txBody>
      </p:sp>
    </p:spTree>
    <p:custDataLst>
      <p:tags r:id="rId3"/>
    </p:custData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1"/>
          <p:cNvSpPr>
            <a:spLocks noGrp="1"/>
          </p:cNvSpPr>
          <p:nvPr>
            <p:ph type="ctrTitle" idx="16388"/>
            <p:custDataLst>
              <p:tags r:id="rId1"/>
            </p:custDataLst>
          </p:nvPr>
        </p:nvSpPr>
        <p:spPr>
          <a:xfrm>
            <a:off x="702310" y="921385"/>
            <a:ext cx="10786745" cy="4462145"/>
          </a:xfrm>
        </p:spPr>
        <p:txBody>
          <a:bodyPr>
            <a:noAutofit/>
          </a:bodyPr>
          <a:p>
            <a:pPr algn="l"/>
            <a:br>
              <a:rPr sz="2400" b="0">
                <a:latin typeface="+mn-ea"/>
                <a:ea typeface="+mn-ea"/>
                <a:cs typeface="+mn-ea"/>
              </a:rPr>
            </a:br>
            <a:r>
              <a:rPr sz="2800" b="0">
                <a:solidFill>
                  <a:srgbClr val="C00000"/>
                </a:solidFill>
                <a:latin typeface="+mn-ea"/>
                <a:ea typeface="+mn-ea"/>
                <a:cs typeface="+mn-ea"/>
              </a:rPr>
              <a:t>典型案例：</a:t>
            </a:r>
            <a:r>
              <a:rPr sz="2800" b="0">
                <a:latin typeface="+mn-ea"/>
                <a:ea typeface="+mn-ea"/>
                <a:cs typeface="+mn-ea"/>
              </a:rPr>
              <a:t>某纳税人未按期报送财务报表，扣3分。</a:t>
            </a:r>
            <a:br>
              <a:rPr sz="2800" b="0">
                <a:latin typeface="+mn-ea"/>
                <a:ea typeface="+mn-ea"/>
                <a:cs typeface="+mn-ea"/>
              </a:rPr>
            </a:br>
            <a:r>
              <a:rPr sz="2800" b="0">
                <a:latin typeface="+mn-ea"/>
                <a:ea typeface="+mn-ea"/>
                <a:cs typeface="+mn-ea"/>
              </a:rPr>
              <a:t> </a:t>
            </a:r>
            <a:r>
              <a:rPr lang="en-US" sz="2800" b="0">
                <a:latin typeface="+mn-ea"/>
                <a:ea typeface="+mn-ea"/>
                <a:cs typeface="+mn-ea"/>
              </a:rPr>
              <a:t>               </a:t>
            </a:r>
            <a:r>
              <a:rPr sz="2800" b="0">
                <a:latin typeface="+mn-ea"/>
                <a:ea typeface="+mn-ea"/>
                <a:cs typeface="+mn-ea"/>
              </a:rPr>
              <a:t>代理税务师发现后，提醒纳税人补报并申请修复，3日内纠正，全额修复加回3分，不影响评级。</a:t>
            </a:r>
            <a:br>
              <a:rPr sz="2800" b="0">
                <a:latin typeface="+mn-ea"/>
                <a:ea typeface="+mn-ea"/>
                <a:cs typeface="+mn-ea"/>
              </a:rPr>
            </a:br>
            <a:r>
              <a:rPr sz="2800" b="0">
                <a:latin typeface="+mn-ea"/>
                <a:ea typeface="+mn-ea"/>
                <a:cs typeface="+mn-ea"/>
              </a:rPr>
              <a:t> </a:t>
            </a:r>
            <a:r>
              <a:rPr lang="en-US" sz="2800" b="0">
                <a:latin typeface="+mn-ea"/>
                <a:ea typeface="+mn-ea"/>
                <a:cs typeface="+mn-ea"/>
              </a:rPr>
              <a:t>              </a:t>
            </a:r>
            <a:r>
              <a:rPr sz="2800" b="0">
                <a:latin typeface="+mn-ea"/>
                <a:ea typeface="+mn-ea"/>
                <a:cs typeface="+mn-ea"/>
              </a:rPr>
              <a:t>如果：3日后30日内纠正，加回80%，即2.4分；</a:t>
            </a:r>
            <a:br>
              <a:rPr sz="2800" b="0">
                <a:latin typeface="+mn-ea"/>
                <a:ea typeface="+mn-ea"/>
                <a:cs typeface="+mn-ea"/>
              </a:rPr>
            </a:br>
            <a:r>
              <a:rPr sz="2800" b="0">
                <a:latin typeface="+mn-ea"/>
                <a:ea typeface="+mn-ea"/>
                <a:cs typeface="+mn-ea"/>
              </a:rPr>
              <a:t> </a:t>
            </a:r>
            <a:r>
              <a:rPr lang="en-US" sz="2800" b="0">
                <a:latin typeface="+mn-ea"/>
                <a:ea typeface="+mn-ea"/>
                <a:cs typeface="+mn-ea"/>
              </a:rPr>
              <a:t>                        </a:t>
            </a:r>
            <a:r>
              <a:rPr sz="2800" b="0">
                <a:latin typeface="+mn-ea"/>
                <a:ea typeface="+mn-ea"/>
                <a:cs typeface="+mn-ea"/>
              </a:rPr>
              <a:t>30日后90日内纠正，加回60%，即1.8分；</a:t>
            </a:r>
            <a:br>
              <a:rPr sz="2800" b="0">
                <a:latin typeface="+mn-ea"/>
                <a:ea typeface="+mn-ea"/>
                <a:cs typeface="+mn-ea"/>
              </a:rPr>
            </a:br>
            <a:r>
              <a:rPr sz="2800" b="0">
                <a:latin typeface="+mn-ea"/>
                <a:ea typeface="+mn-ea"/>
                <a:cs typeface="+mn-ea"/>
              </a:rPr>
              <a:t> </a:t>
            </a:r>
            <a:r>
              <a:rPr lang="en-US" sz="2800" b="0">
                <a:latin typeface="+mn-ea"/>
                <a:ea typeface="+mn-ea"/>
                <a:cs typeface="+mn-ea"/>
              </a:rPr>
              <a:t>                        </a:t>
            </a:r>
            <a:r>
              <a:rPr sz="2800" b="0">
                <a:latin typeface="+mn-ea"/>
                <a:ea typeface="+mn-ea"/>
                <a:cs typeface="+mn-ea"/>
              </a:rPr>
              <a:t>90日后纠正，加回40%，即1.2分；不做修复，0分。</a:t>
            </a:r>
            <a:endParaRPr sz="2800" b="0">
              <a:latin typeface="+mn-ea"/>
              <a:ea typeface="+mn-ea"/>
              <a:cs typeface="+mn-ea"/>
            </a:endParaRPr>
          </a:p>
        </p:txBody>
      </p:sp>
      <p:sp>
        <p:nvSpPr>
          <p:cNvPr id="2" name="标题 1"/>
          <p:cNvSpPr>
            <a:spLocks noGrp="1"/>
          </p:cNvSpPr>
          <p:nvPr>
            <p:custDataLst>
              <p:tags r:id="rId2"/>
            </p:custDataLst>
          </p:nvPr>
        </p:nvSpPr>
        <p:spPr>
          <a:xfrm>
            <a:off x="274320" y="227965"/>
            <a:ext cx="10972800" cy="609600"/>
          </a:xfrm>
          <a:prstGeom prst="rect">
            <a:avLst/>
          </a:prstGeom>
          <a:noFill/>
        </p:spPr>
        <p:txBody>
          <a:bodyPr vert="horz" wrap="square" lIns="0" tIns="0" rIns="0" bIns="0" rtlCol="0" anchor="t">
            <a:normAutofit/>
          </a:bodyPr>
          <a:lstStyle>
            <a:lvl1pPr marL="0" indent="0" algn="l" defTabSz="914400" rtl="0" eaLnBrk="1" latinLnBrk="0" hangingPunct="1">
              <a:lnSpc>
                <a:spcPct val="111000"/>
              </a:lnSpc>
              <a:spcBef>
                <a:spcPct val="0"/>
              </a:spcBef>
              <a:spcAft>
                <a:spcPct val="0"/>
              </a:spcAft>
              <a:buNone/>
              <a:defRPr sz="3600" b="0" kern="1200" spc="0">
                <a:solidFill>
                  <a:schemeClr val="tx1"/>
                </a:solidFill>
                <a:latin typeface="+mj-lt"/>
                <a:ea typeface="+mj-ea"/>
                <a:cs typeface="+mj-cs"/>
              </a:defRPr>
            </a:lvl1pPr>
          </a:lstStyle>
          <a:p>
            <a:pPr algn="ctr">
              <a:lnSpc>
                <a:spcPct val="111000"/>
              </a:lnSpc>
            </a:pPr>
            <a:r>
              <a:rPr>
                <a:latin typeface="+mn-ea"/>
                <a:ea typeface="+mn-ea"/>
                <a:cs typeface="+mn-ea"/>
                <a:sym typeface="+mn-ea"/>
              </a:rPr>
              <a:t>信用修复全流程</a:t>
            </a:r>
            <a:endParaRPr lang="zh-CN">
              <a:latin typeface="+mn-ea"/>
              <a:ea typeface="+mn-ea"/>
              <a:cs typeface="+mn-ea"/>
              <a:sym typeface="+mn-ea"/>
            </a:endParaRPr>
          </a:p>
        </p:txBody>
      </p:sp>
    </p:spTree>
    <p:custDataLst>
      <p:tags r:id="rId3"/>
    </p:custData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idx="16388"/>
            <p:custDataLst>
              <p:tags r:id="rId1"/>
            </p:custDataLst>
          </p:nvPr>
        </p:nvSpPr>
        <p:spPr>
          <a:xfrm>
            <a:off x="946150" y="1567180"/>
            <a:ext cx="10299065" cy="1524000"/>
          </a:xfrm>
        </p:spPr>
        <p:txBody>
          <a:bodyPr>
            <a:normAutofit/>
          </a:bodyPr>
          <a:p>
            <a:r>
              <a:rPr lang="zh-CN" altLang="en-US"/>
              <a:t>第四模块：双信一体化实战——一套动作提升两类信用</a:t>
            </a:r>
            <a:endParaRPr lang="zh-CN" altLang="en-US"/>
          </a:p>
        </p:txBody>
      </p:sp>
    </p:spTree>
    <p:custDataLst>
      <p:tags r:id="rId2"/>
    </p:custData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1"/>
          <p:cNvSpPr>
            <a:spLocks noGrp="1"/>
          </p:cNvSpPr>
          <p:nvPr>
            <p:ph type="ctrTitle" idx="16388"/>
            <p:custDataLst>
              <p:tags r:id="rId1"/>
            </p:custDataLst>
          </p:nvPr>
        </p:nvSpPr>
        <p:spPr>
          <a:xfrm>
            <a:off x="702310" y="921385"/>
            <a:ext cx="10786745" cy="4462145"/>
          </a:xfrm>
        </p:spPr>
        <p:txBody>
          <a:bodyPr>
            <a:noAutofit/>
          </a:bodyPr>
          <a:p>
            <a:pPr algn="l"/>
            <a:r>
              <a:rPr lang="en-US" sz="2400" b="0">
                <a:latin typeface="+mn-ea"/>
                <a:ea typeface="+mn-ea"/>
                <a:cs typeface="+mn-ea"/>
              </a:rPr>
              <a:t> </a:t>
            </a:r>
            <a:br>
              <a:rPr sz="2400" b="0">
                <a:latin typeface="+mn-ea"/>
                <a:ea typeface="+mn-ea"/>
                <a:cs typeface="+mn-ea"/>
              </a:rPr>
            </a:br>
            <a:r>
              <a:rPr sz="2400" b="0">
                <a:latin typeface="+mn-ea"/>
                <a:ea typeface="+mn-ea"/>
                <a:cs typeface="+mn-ea"/>
              </a:rPr>
              <a:t>1.三不接：虚开发票、虚抵进项不接；偷税、骗税、骗优惠不接；走逃、失联、非正常户不接</a:t>
            </a:r>
            <a:br>
              <a:rPr sz="2400" b="0">
                <a:latin typeface="+mn-ea"/>
                <a:ea typeface="+mn-ea"/>
                <a:cs typeface="+mn-ea"/>
              </a:rPr>
            </a:br>
            <a:br>
              <a:rPr sz="2400" b="0">
                <a:latin typeface="+mn-ea"/>
                <a:ea typeface="+mn-ea"/>
                <a:cs typeface="+mn-ea"/>
              </a:rPr>
            </a:br>
            <a:r>
              <a:rPr sz="2400" b="0">
                <a:latin typeface="+mn-ea"/>
                <a:ea typeface="+mn-ea"/>
                <a:cs typeface="+mn-ea"/>
              </a:rPr>
              <a:t>2.三必做：实名信息必做；委托协议必报；申报数据必复核</a:t>
            </a:r>
            <a:br>
              <a:rPr sz="2400" b="0">
                <a:latin typeface="+mn-ea"/>
                <a:ea typeface="+mn-ea"/>
                <a:cs typeface="+mn-ea"/>
              </a:rPr>
            </a:br>
            <a:br>
              <a:rPr sz="2400" b="0">
                <a:latin typeface="+mn-ea"/>
                <a:ea typeface="+mn-ea"/>
                <a:cs typeface="+mn-ea"/>
              </a:rPr>
            </a:br>
            <a:r>
              <a:rPr sz="2400" b="0">
                <a:latin typeface="+mn-ea"/>
                <a:ea typeface="+mn-ea"/>
                <a:cs typeface="+mn-ea"/>
              </a:rPr>
              <a:t>3.三快处：逾期快补；错误快改；失信快修</a:t>
            </a:r>
            <a:br>
              <a:rPr sz="2400" b="0">
                <a:latin typeface="+mn-ea"/>
                <a:ea typeface="+mn-ea"/>
                <a:cs typeface="+mn-ea"/>
              </a:rPr>
            </a:br>
            <a:br>
              <a:rPr sz="2400" b="0">
                <a:latin typeface="+mn-ea"/>
                <a:ea typeface="+mn-ea"/>
                <a:cs typeface="+mn-ea"/>
              </a:rPr>
            </a:br>
            <a:r>
              <a:rPr sz="2400" b="0">
                <a:latin typeface="+mn-ea"/>
                <a:ea typeface="+mn-ea"/>
                <a:cs typeface="+mn-ea"/>
              </a:rPr>
              <a:t>4.三隔离：客户风险隔离；人员责任隔离；机构信用隔离</a:t>
            </a:r>
            <a:endParaRPr sz="2400" b="0">
              <a:latin typeface="+mn-ea"/>
              <a:ea typeface="+mn-ea"/>
              <a:cs typeface="+mn-ea"/>
            </a:endParaRPr>
          </a:p>
        </p:txBody>
      </p:sp>
      <p:sp>
        <p:nvSpPr>
          <p:cNvPr id="2" name="标题 1"/>
          <p:cNvSpPr>
            <a:spLocks noGrp="1"/>
          </p:cNvSpPr>
          <p:nvPr>
            <p:custDataLst>
              <p:tags r:id="rId2"/>
            </p:custDataLst>
          </p:nvPr>
        </p:nvSpPr>
        <p:spPr>
          <a:xfrm>
            <a:off x="274320" y="227965"/>
            <a:ext cx="10972800" cy="609600"/>
          </a:xfrm>
          <a:prstGeom prst="rect">
            <a:avLst/>
          </a:prstGeom>
          <a:noFill/>
        </p:spPr>
        <p:txBody>
          <a:bodyPr vert="horz" wrap="square" lIns="0" tIns="0" rIns="0" bIns="0" rtlCol="0" anchor="t">
            <a:normAutofit/>
          </a:bodyPr>
          <a:lstStyle>
            <a:lvl1pPr marL="0" indent="0" algn="l" defTabSz="914400" rtl="0" eaLnBrk="1" latinLnBrk="0" hangingPunct="1">
              <a:lnSpc>
                <a:spcPct val="111000"/>
              </a:lnSpc>
              <a:spcBef>
                <a:spcPct val="0"/>
              </a:spcBef>
              <a:spcAft>
                <a:spcPct val="0"/>
              </a:spcAft>
              <a:buNone/>
              <a:defRPr sz="3600" b="0" kern="1200" spc="0">
                <a:solidFill>
                  <a:schemeClr val="tx1"/>
                </a:solidFill>
                <a:latin typeface="+mj-lt"/>
                <a:ea typeface="+mj-ea"/>
                <a:cs typeface="+mj-cs"/>
              </a:defRPr>
            </a:lvl1pPr>
          </a:lstStyle>
          <a:p>
            <a:pPr algn="ctr">
              <a:lnSpc>
                <a:spcPct val="111000"/>
              </a:lnSpc>
            </a:pPr>
            <a:r>
              <a:rPr>
                <a:latin typeface="+mn-ea"/>
                <a:ea typeface="+mn-ea"/>
                <a:cs typeface="+mn-ea"/>
                <a:sym typeface="+mn-ea"/>
              </a:rPr>
              <a:t>风险防控：筛查机制，风险隔离</a:t>
            </a:r>
            <a:endParaRPr lang="zh-CN">
              <a:latin typeface="+mn-ea"/>
              <a:ea typeface="+mn-ea"/>
              <a:cs typeface="+mn-ea"/>
              <a:sym typeface="+mn-ea"/>
            </a:endParaRPr>
          </a:p>
        </p:txBody>
      </p:sp>
    </p:spTree>
    <p:custDataLst>
      <p:tags r:id="rId3"/>
    </p:custData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1"/>
          <p:cNvSpPr>
            <a:spLocks noGrp="1"/>
          </p:cNvSpPr>
          <p:nvPr>
            <p:ph type="ctrTitle" idx="16388"/>
            <p:custDataLst>
              <p:tags r:id="rId1"/>
            </p:custDataLst>
          </p:nvPr>
        </p:nvSpPr>
        <p:spPr>
          <a:xfrm>
            <a:off x="702310" y="921385"/>
            <a:ext cx="10786745" cy="4462145"/>
          </a:xfrm>
        </p:spPr>
        <p:txBody>
          <a:bodyPr>
            <a:noAutofit/>
          </a:bodyPr>
          <a:p>
            <a:pPr algn="l">
              <a:buFont typeface="Wingdings" panose="05000000000000000000" charset="0"/>
            </a:pPr>
            <a:r>
              <a:rPr lang="en-US" sz="2400" b="0">
                <a:latin typeface="+mn-ea"/>
                <a:ea typeface="+mn-ea"/>
                <a:cs typeface="+mn-ea"/>
              </a:rPr>
              <a:t>      </a:t>
            </a:r>
            <a:r>
              <a:rPr sz="2400" b="0">
                <a:latin typeface="+mn-ea"/>
                <a:ea typeface="+mn-ea"/>
                <a:cs typeface="+mn-ea"/>
              </a:rPr>
              <a:t>信用不是一个人的事，是全所全员、全流程、全环节的事。从所长到助理，人人有责、人人尽责、人人负责。</a:t>
            </a:r>
            <a:br>
              <a:rPr sz="2400" b="0">
                <a:latin typeface="+mn-ea"/>
                <a:ea typeface="+mn-ea"/>
                <a:cs typeface="+mn-ea"/>
              </a:rPr>
            </a:br>
            <a:br>
              <a:rPr sz="2400" b="0">
                <a:latin typeface="+mn-ea"/>
                <a:ea typeface="+mn-ea"/>
                <a:cs typeface="+mn-ea"/>
              </a:rPr>
            </a:br>
            <a:r>
              <a:rPr sz="2400" b="0">
                <a:latin typeface="+mn-ea"/>
                <a:ea typeface="+mn-ea"/>
                <a:cs typeface="+mn-ea"/>
              </a:rPr>
              <a:t>1.所长/合伙人：信用第一责任人</a:t>
            </a:r>
            <a:br>
              <a:rPr sz="2400" b="0">
                <a:latin typeface="+mn-ea"/>
                <a:ea typeface="+mn-ea"/>
                <a:cs typeface="+mn-ea"/>
              </a:rPr>
            </a:br>
            <a:r>
              <a:rPr sz="2400" b="0">
                <a:latin typeface="+mn-ea"/>
                <a:ea typeface="+mn-ea"/>
                <a:cs typeface="+mn-ea"/>
              </a:rPr>
              <a:t>2.部门经理：信用风控负责人</a:t>
            </a:r>
            <a:br>
              <a:rPr sz="2400" b="0">
                <a:latin typeface="+mn-ea"/>
                <a:ea typeface="+mn-ea"/>
                <a:cs typeface="+mn-ea"/>
              </a:rPr>
            </a:br>
            <a:r>
              <a:rPr sz="2400" b="0">
                <a:latin typeface="+mn-ea"/>
                <a:ea typeface="+mn-ea"/>
                <a:cs typeface="+mn-ea"/>
              </a:rPr>
              <a:t>3.执业人员：谁经办、谁负责、谁签字、谁但责</a:t>
            </a:r>
            <a:br>
              <a:rPr sz="2400" b="0">
                <a:latin typeface="+mn-ea"/>
                <a:ea typeface="+mn-ea"/>
                <a:cs typeface="+mn-ea"/>
              </a:rPr>
            </a:br>
            <a:r>
              <a:rPr sz="2400" b="0">
                <a:latin typeface="+mn-ea"/>
                <a:ea typeface="+mn-ea"/>
                <a:cs typeface="+mn-ea"/>
              </a:rPr>
              <a:t>4.每月一次：双信用体检（自身+客户）</a:t>
            </a:r>
            <a:br>
              <a:rPr sz="2400" b="0">
                <a:latin typeface="+mn-ea"/>
                <a:ea typeface="+mn-ea"/>
                <a:cs typeface="+mn-ea"/>
              </a:rPr>
            </a:br>
            <a:r>
              <a:rPr sz="2400" b="0">
                <a:latin typeface="+mn-ea"/>
                <a:ea typeface="+mn-ea"/>
                <a:cs typeface="+mn-ea"/>
              </a:rPr>
              <a:t>5.每单必查：实名、协议、申报、发票</a:t>
            </a:r>
            <a:br>
              <a:rPr sz="2400" b="0">
                <a:latin typeface="+mn-ea"/>
                <a:ea typeface="+mn-ea"/>
                <a:cs typeface="+mn-ea"/>
              </a:rPr>
            </a:br>
            <a:r>
              <a:rPr sz="2400" b="0">
                <a:latin typeface="+mn-ea"/>
                <a:ea typeface="+mn-ea"/>
                <a:cs typeface="+mn-ea"/>
              </a:rPr>
              <a:t>6.全员培训：开展信用专项培训</a:t>
            </a:r>
            <a:endParaRPr sz="2400" b="0">
              <a:latin typeface="+mn-ea"/>
              <a:ea typeface="+mn-ea"/>
              <a:cs typeface="+mn-ea"/>
            </a:endParaRPr>
          </a:p>
        </p:txBody>
      </p:sp>
      <p:sp>
        <p:nvSpPr>
          <p:cNvPr id="2" name="标题 1"/>
          <p:cNvSpPr>
            <a:spLocks noGrp="1"/>
          </p:cNvSpPr>
          <p:nvPr>
            <p:custDataLst>
              <p:tags r:id="rId2"/>
            </p:custDataLst>
          </p:nvPr>
        </p:nvSpPr>
        <p:spPr>
          <a:xfrm>
            <a:off x="274320" y="227965"/>
            <a:ext cx="10972800" cy="609600"/>
          </a:xfrm>
          <a:prstGeom prst="rect">
            <a:avLst/>
          </a:prstGeom>
          <a:noFill/>
        </p:spPr>
        <p:txBody>
          <a:bodyPr vert="horz" wrap="square" lIns="0" tIns="0" rIns="0" bIns="0" rtlCol="0" anchor="t">
            <a:normAutofit/>
          </a:bodyPr>
          <a:lstStyle>
            <a:lvl1pPr marL="0" indent="0" algn="l" defTabSz="914400" rtl="0" eaLnBrk="1" latinLnBrk="0" hangingPunct="1">
              <a:lnSpc>
                <a:spcPct val="111000"/>
              </a:lnSpc>
              <a:spcBef>
                <a:spcPct val="0"/>
              </a:spcBef>
              <a:spcAft>
                <a:spcPct val="0"/>
              </a:spcAft>
              <a:buNone/>
              <a:defRPr sz="3600" b="0" kern="1200" spc="0">
                <a:solidFill>
                  <a:schemeClr val="tx1"/>
                </a:solidFill>
                <a:latin typeface="+mj-lt"/>
                <a:ea typeface="+mj-ea"/>
                <a:cs typeface="+mj-cs"/>
              </a:defRPr>
            </a:lvl1pPr>
          </a:lstStyle>
          <a:p>
            <a:pPr algn="ctr">
              <a:lnSpc>
                <a:spcPct val="111000"/>
              </a:lnSpc>
            </a:pPr>
            <a:r>
              <a:rPr>
                <a:latin typeface="+mn-ea"/>
                <a:ea typeface="+mn-ea"/>
                <a:cs typeface="+mn-ea"/>
                <a:sym typeface="+mn-ea"/>
              </a:rPr>
              <a:t>健全事务所内部信用管理机制</a:t>
            </a:r>
            <a:endParaRPr lang="zh-CN">
              <a:latin typeface="+mn-ea"/>
              <a:ea typeface="+mn-ea"/>
              <a:cs typeface="+mn-ea"/>
              <a:sym typeface="+mn-ea"/>
            </a:endParaRPr>
          </a:p>
        </p:txBody>
      </p:sp>
    </p:spTree>
    <p:custDataLst>
      <p:tags r:id="rId3"/>
    </p:custData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idx="16385"/>
            <p:custDataLst>
              <p:tags r:id="rId1"/>
            </p:custDataLst>
          </p:nvPr>
        </p:nvSpPr>
        <p:spPr/>
        <p:txBody>
          <a:bodyPr>
            <a:normAutofit/>
          </a:bodyPr>
          <a:p>
            <a:pPr algn="ctr">
              <a:lnSpc>
                <a:spcPct val="111000"/>
              </a:lnSpc>
            </a:pPr>
            <a:r>
              <a:rPr lang="zh-CN" altLang="en-US"/>
              <a:t>日常执业：一个动作，双向加分</a:t>
            </a:r>
            <a:endParaRPr lang="zh-CN" altLang="en-US"/>
          </a:p>
        </p:txBody>
      </p:sp>
      <p:sp>
        <p:nvSpPr>
          <p:cNvPr id="3" name="装饰  1"/>
          <p:cNvSpPr>
            <a:spLocks noGrp="1"/>
          </p:cNvSpPr>
          <p:nvPr>
            <p:ph type="body" idx="16392"/>
            <p:custDataLst>
              <p:tags r:id="rId2"/>
            </p:custDataLst>
          </p:nvPr>
        </p:nvSpPr>
        <p:spPr/>
        <p:txBody>
          <a:bodyPr/>
          <a:p>
            <a:r>
              <a:rPr lang="zh-CN" altLang="en-US"/>
              <a:t> </a:t>
            </a:r>
            <a:endParaRPr lang="zh-CN" altLang="en-US"/>
          </a:p>
        </p:txBody>
      </p:sp>
      <p:pic>
        <p:nvPicPr>
          <p:cNvPr id="4" name="图片占位符 3" descr="c0659a41-58de-11f1-86c1-cea3b65db4e3"/>
          <p:cNvPicPr>
            <a:picLocks noChangeAspect="1"/>
          </p:cNvPicPr>
          <p:nvPr>
            <p:ph type="pic" idx="16393"/>
            <p:custDataLst>
              <p:tags r:id="rId3"/>
            </p:custDataLst>
          </p:nvPr>
        </p:nvPicPr>
        <p:blipFill>
          <a:blip r:embed="rId4"/>
          <a:srcRect l="56" r="56"/>
          <a:stretch>
            <a:fillRect/>
          </a:stretch>
        </p:blipFill>
        <p:spPr>
          <a:xfrm>
            <a:off x="609600" y="1524000"/>
            <a:ext cx="3454400" cy="2032000"/>
          </a:xfrm>
          <a:custGeom>
            <a:avLst/>
            <a:gdLst>
              <a:gd name="connisteX0" fmla="*/ 0 w 3454400"/>
              <a:gd name="connsiteY0" fmla="*/ 203200 h 2032000"/>
              <a:gd name="connisteX1" fmla="*/ 203200 w 3454400"/>
              <a:gd name="connsiteY1" fmla="*/ 0 h 2032000"/>
              <a:gd name="connisteX2" fmla="*/ 3251200 w 3454400"/>
              <a:gd name="connsiteY2" fmla="*/ 0 h 2032000"/>
              <a:gd name="connisteX3" fmla="*/ 3454400 w 3454400"/>
              <a:gd name="connsiteY3" fmla="*/ 203200 h 2032000"/>
              <a:gd name="connisteX4" fmla="*/ 3454400 w 3454400"/>
              <a:gd name="connsiteY4" fmla="*/ 2032000 h 2032000"/>
              <a:gd name="connisteX5" fmla="*/ 0 w 3454400"/>
              <a:gd name="connsiteY5" fmla="*/ 2032000 h 2032000"/>
              <a:gd name="connisteX6" fmla="*/ 0 w 3454400"/>
              <a:gd name="connsiteY6" fmla="*/ 20320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032000">
                <a:moveTo>
                  <a:pt x="0" y="203200"/>
                </a:moveTo>
                <a:cubicBezTo>
                  <a:pt x="0" y="90976"/>
                  <a:pt x="90976" y="0"/>
                  <a:pt x="203200" y="0"/>
                </a:cubicBezTo>
                <a:lnTo>
                  <a:pt x="3251200" y="0"/>
                </a:lnTo>
                <a:cubicBezTo>
                  <a:pt x="3363424" y="0"/>
                  <a:pt x="3454400" y="90976"/>
                  <a:pt x="3454400" y="203200"/>
                </a:cubicBezTo>
                <a:lnTo>
                  <a:pt x="3454400" y="2032000"/>
                </a:lnTo>
                <a:lnTo>
                  <a:pt x="0" y="2032000"/>
                </a:lnTo>
                <a:lnTo>
                  <a:pt x="0" y="203200"/>
                </a:lnTo>
                <a:close/>
              </a:path>
            </a:pathLst>
          </a:custGeom>
        </p:spPr>
      </p:pic>
      <p:sp>
        <p:nvSpPr>
          <p:cNvPr id="5" name="文本占位符 4"/>
          <p:cNvSpPr>
            <a:spLocks noGrp="1"/>
          </p:cNvSpPr>
          <p:nvPr>
            <p:ph type="body" idx="16386"/>
            <p:custDataLst>
              <p:tags r:id="rId5"/>
            </p:custDataLst>
          </p:nvPr>
        </p:nvSpPr>
        <p:spPr/>
        <p:txBody>
          <a:bodyPr>
            <a:normAutofit/>
          </a:bodyPr>
          <a:p>
            <a:pPr algn="l">
              <a:lnSpc>
                <a:spcPct val="111000"/>
              </a:lnSpc>
            </a:pPr>
            <a:r>
              <a:rPr lang="zh-CN" altLang="en-US"/>
              <a:t>执业加分动作指引</a:t>
            </a:r>
            <a:endParaRPr lang="zh-CN" altLang="en-US"/>
          </a:p>
        </p:txBody>
      </p:sp>
      <p:sp>
        <p:nvSpPr>
          <p:cNvPr id="6" name="文本占位符 5"/>
          <p:cNvSpPr>
            <a:spLocks noGrp="1"/>
          </p:cNvSpPr>
          <p:nvPr>
            <p:ph type="body" idx="16387"/>
            <p:custDataLst>
              <p:tags r:id="rId6"/>
            </p:custDataLst>
          </p:nvPr>
        </p:nvSpPr>
        <p:spPr/>
        <p:txBody>
          <a:bodyPr>
            <a:noAutofit/>
          </a:bodyPr>
          <a:p>
            <a:pPr algn="l">
              <a:lnSpc>
                <a:spcPct val="125000"/>
              </a:lnSpc>
            </a:pPr>
            <a:r>
              <a:rPr lang="zh-CN" altLang="en-US" sz="2000"/>
              <a:t>涵盖按期精准申报、实名+协议全报送等六项动作，可同时提升自身TSC与客户纳税缴费信用。</a:t>
            </a:r>
            <a:endParaRPr lang="zh-CN" altLang="en-US" sz="2000"/>
          </a:p>
        </p:txBody>
      </p:sp>
      <p:pic>
        <p:nvPicPr>
          <p:cNvPr id="23" name="图片 22"/>
          <p:cNvPicPr>
            <a:picLocks noChangeAspect="1"/>
          </p:cNvPicPr>
          <p:nvPr/>
        </p:nvPicPr>
        <p:blipFill>
          <a:blip r:embed="rId7"/>
          <a:stretch>
            <a:fillRect/>
          </a:stretch>
        </p:blipFill>
        <p:spPr>
          <a:xfrm>
            <a:off x="4746625" y="1557020"/>
            <a:ext cx="8391525" cy="4691380"/>
          </a:xfrm>
          <a:prstGeom prst="rect">
            <a:avLst/>
          </a:prstGeom>
        </p:spPr>
      </p:pic>
    </p:spTree>
    <p:custDataLst>
      <p:tags r:id="rId8"/>
    </p:custData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1"/>
          <p:cNvSpPr>
            <a:spLocks noGrp="1"/>
          </p:cNvSpPr>
          <p:nvPr>
            <p:ph type="ctrTitle" idx="16388"/>
            <p:custDataLst>
              <p:tags r:id="rId1"/>
            </p:custDataLst>
          </p:nvPr>
        </p:nvSpPr>
        <p:spPr>
          <a:xfrm>
            <a:off x="702310" y="921385"/>
            <a:ext cx="10786745" cy="4462145"/>
          </a:xfrm>
        </p:spPr>
        <p:txBody>
          <a:bodyPr>
            <a:noAutofit/>
          </a:bodyPr>
          <a:p>
            <a:pPr algn="l"/>
            <a:r>
              <a:rPr lang="en-US" sz="2400" b="0">
                <a:latin typeface="+mn-ea"/>
                <a:ea typeface="+mn-ea"/>
                <a:cs typeface="+mn-ea"/>
              </a:rPr>
              <a:t>     </a:t>
            </a:r>
            <a:br>
              <a:rPr lang="en-US" sz="2400" b="0">
                <a:latin typeface="+mn-ea"/>
                <a:ea typeface="+mn-ea"/>
                <a:cs typeface="+mn-ea"/>
              </a:rPr>
            </a:br>
            <a:r>
              <a:rPr lang="en-US" sz="2400" b="0">
                <a:latin typeface="+mn-ea"/>
                <a:ea typeface="+mn-ea"/>
                <a:cs typeface="+mn-ea"/>
              </a:rPr>
              <a:t>    </a:t>
            </a:r>
            <a:r>
              <a:rPr sz="2400" b="0">
                <a:latin typeface="+mn-ea"/>
                <a:ea typeface="+mn-ea"/>
                <a:cs typeface="+mn-ea"/>
              </a:rPr>
              <a:t>修复是我们的救急技能。出错不可怕，可怕的是不纠正、不修复、拖着等死。越快修复，损失越小。</a:t>
            </a:r>
            <a:br>
              <a:rPr sz="2400" b="0">
                <a:latin typeface="+mn-ea"/>
                <a:ea typeface="+mn-ea"/>
                <a:cs typeface="+mn-ea"/>
              </a:rPr>
            </a:br>
            <a:br>
              <a:rPr sz="2400" b="0">
                <a:latin typeface="+mn-ea"/>
                <a:ea typeface="+mn-ea"/>
                <a:cs typeface="+mn-ea"/>
              </a:rPr>
            </a:br>
            <a:r>
              <a:rPr lang="en-US" sz="2400" b="0">
                <a:latin typeface="+mn-ea"/>
                <a:ea typeface="+mn-ea"/>
                <a:cs typeface="+mn-ea"/>
              </a:rPr>
              <a:t>    </a:t>
            </a:r>
            <a:r>
              <a:rPr sz="2400" b="0">
                <a:latin typeface="+mn-ea"/>
                <a:ea typeface="+mn-ea"/>
                <a:cs typeface="+mn-ea"/>
              </a:rPr>
              <a:t>机构TSC信用修复：失信主体：公示满3个月可申请；严重失信：公示满1年可申请；办理时限：7个工作日</a:t>
            </a:r>
            <a:r>
              <a:rPr lang="zh-CN" sz="2400" b="0">
                <a:latin typeface="+mn-ea"/>
                <a:ea typeface="+mn-ea"/>
                <a:cs typeface="+mn-ea"/>
              </a:rPr>
              <a:t>。</a:t>
            </a:r>
            <a:br>
              <a:rPr lang="zh-CN" sz="2400" b="0">
                <a:latin typeface="+mn-ea"/>
                <a:ea typeface="+mn-ea"/>
                <a:cs typeface="+mn-ea"/>
              </a:rPr>
            </a:br>
            <a:br>
              <a:rPr lang="zh-CN" sz="2400" b="0">
                <a:latin typeface="+mn-ea"/>
                <a:ea typeface="+mn-ea"/>
                <a:cs typeface="+mn-ea"/>
              </a:rPr>
            </a:br>
            <a:r>
              <a:rPr lang="zh-CN" sz="2400" b="0">
                <a:latin typeface="+mn-ea"/>
                <a:ea typeface="+mn-ea"/>
                <a:cs typeface="+mn-ea"/>
              </a:rPr>
              <a:t> </a:t>
            </a:r>
            <a:r>
              <a:rPr lang="en-US" altLang="zh-CN" sz="2400" b="0">
                <a:latin typeface="+mn-ea"/>
                <a:ea typeface="+mn-ea"/>
                <a:cs typeface="+mn-ea"/>
              </a:rPr>
              <a:t>  </a:t>
            </a:r>
            <a:r>
              <a:rPr sz="2400" b="0">
                <a:latin typeface="+mn-ea"/>
                <a:ea typeface="+mn-ea"/>
                <a:cs typeface="+mn-ea"/>
              </a:rPr>
              <a:t>客户纳税</a:t>
            </a:r>
            <a:r>
              <a:rPr lang="zh-CN" sz="2400" b="0">
                <a:latin typeface="+mn-ea"/>
                <a:ea typeface="+mn-ea"/>
                <a:cs typeface="+mn-ea"/>
              </a:rPr>
              <a:t>缴费</a:t>
            </a:r>
            <a:r>
              <a:rPr sz="2400" b="0">
                <a:latin typeface="+mn-ea"/>
                <a:ea typeface="+mn-ea"/>
                <a:cs typeface="+mn-ea"/>
              </a:rPr>
              <a:t>信用修复：3日内纠正：100%加分挽回；3–30日：约80%；30–90日：约60%；90日以上：约40%</a:t>
            </a:r>
            <a:endParaRPr sz="2400" b="0">
              <a:latin typeface="+mn-ea"/>
              <a:ea typeface="+mn-ea"/>
              <a:cs typeface="+mn-ea"/>
            </a:endParaRPr>
          </a:p>
        </p:txBody>
      </p:sp>
      <p:sp>
        <p:nvSpPr>
          <p:cNvPr id="2" name="标题 1"/>
          <p:cNvSpPr>
            <a:spLocks noGrp="1"/>
          </p:cNvSpPr>
          <p:nvPr>
            <p:custDataLst>
              <p:tags r:id="rId2"/>
            </p:custDataLst>
          </p:nvPr>
        </p:nvSpPr>
        <p:spPr>
          <a:xfrm>
            <a:off x="274320" y="227965"/>
            <a:ext cx="10972800" cy="609600"/>
          </a:xfrm>
          <a:prstGeom prst="rect">
            <a:avLst/>
          </a:prstGeom>
          <a:noFill/>
        </p:spPr>
        <p:txBody>
          <a:bodyPr vert="horz" wrap="square" lIns="0" tIns="0" rIns="0" bIns="0" rtlCol="0" anchor="t">
            <a:normAutofit/>
          </a:bodyPr>
          <a:lstStyle>
            <a:lvl1pPr marL="0" indent="0" algn="l" defTabSz="914400" rtl="0" eaLnBrk="1" latinLnBrk="0" hangingPunct="1">
              <a:lnSpc>
                <a:spcPct val="111000"/>
              </a:lnSpc>
              <a:spcBef>
                <a:spcPct val="0"/>
              </a:spcBef>
              <a:spcAft>
                <a:spcPct val="0"/>
              </a:spcAft>
              <a:buNone/>
              <a:defRPr sz="3600" b="0" kern="1200" spc="0">
                <a:solidFill>
                  <a:schemeClr val="tx1"/>
                </a:solidFill>
                <a:latin typeface="+mj-lt"/>
                <a:ea typeface="+mj-ea"/>
                <a:cs typeface="+mj-cs"/>
              </a:defRPr>
            </a:lvl1pPr>
          </a:lstStyle>
          <a:p>
            <a:pPr algn="ctr">
              <a:lnSpc>
                <a:spcPct val="111000"/>
              </a:lnSpc>
            </a:pPr>
            <a:r>
              <a:rPr>
                <a:latin typeface="+mn-ea"/>
                <a:ea typeface="+mn-ea"/>
                <a:cs typeface="+mn-ea"/>
                <a:sym typeface="+mn-ea"/>
              </a:rPr>
              <a:t>积极开展信用修复</a:t>
            </a:r>
            <a:endParaRPr lang="zh-CN">
              <a:latin typeface="+mn-ea"/>
              <a:ea typeface="+mn-ea"/>
              <a:cs typeface="+mn-ea"/>
              <a:sym typeface="+mn-ea"/>
            </a:endParaRPr>
          </a:p>
        </p:txBody>
      </p:sp>
    </p:spTree>
    <p:custDataLst>
      <p:tags r:id="rId3"/>
    </p:custData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1"/>
          <p:cNvSpPr>
            <a:spLocks noGrp="1"/>
          </p:cNvSpPr>
          <p:nvPr>
            <p:ph type="ctrTitle" idx="16388"/>
            <p:custDataLst>
              <p:tags r:id="rId1"/>
            </p:custDataLst>
          </p:nvPr>
        </p:nvSpPr>
        <p:spPr>
          <a:xfrm>
            <a:off x="4757420" y="921385"/>
            <a:ext cx="6731635" cy="5518150"/>
          </a:xfrm>
        </p:spPr>
        <p:txBody>
          <a:bodyPr>
            <a:noAutofit/>
          </a:bodyPr>
          <a:p>
            <a:pPr algn="l"/>
            <a:r>
              <a:rPr lang="en-US" sz="2400" b="0">
                <a:latin typeface="+mn-ea"/>
                <a:ea typeface="+mn-ea"/>
                <a:cs typeface="+mn-ea"/>
              </a:rPr>
              <a:t> </a:t>
            </a:r>
            <a:br>
              <a:rPr sz="2400" b="0">
                <a:latin typeface="+mn-ea"/>
                <a:ea typeface="+mn-ea"/>
                <a:cs typeface="+mn-ea"/>
              </a:rPr>
            </a:br>
            <a:r>
              <a:rPr sz="2400" b="0">
                <a:latin typeface="+mn-ea"/>
                <a:ea typeface="+mn-ea"/>
                <a:cs typeface="+mn-ea"/>
              </a:rPr>
              <a:t>自查本所TSC等级、积分、扣分，3日内整改完毕；</a:t>
            </a:r>
            <a:br>
              <a:rPr sz="2400" b="0">
                <a:latin typeface="+mn-ea"/>
                <a:ea typeface="+mn-ea"/>
                <a:cs typeface="+mn-ea"/>
              </a:rPr>
            </a:br>
            <a:br>
              <a:rPr sz="2400" b="0">
                <a:latin typeface="+mn-ea"/>
                <a:ea typeface="+mn-ea"/>
                <a:cs typeface="+mn-ea"/>
              </a:rPr>
            </a:br>
            <a:r>
              <a:rPr sz="2400" b="0">
                <a:latin typeface="+mn-ea"/>
                <a:ea typeface="+mn-ea"/>
                <a:cs typeface="+mn-ea"/>
              </a:rPr>
              <a:t>筛查全部代理客户，建立A/B/C/D分级台账；D级/失信客户：修复、隔离、退出三选一；</a:t>
            </a:r>
            <a:br>
              <a:rPr sz="2400" b="0">
                <a:latin typeface="+mn-ea"/>
                <a:ea typeface="+mn-ea"/>
                <a:cs typeface="+mn-ea"/>
              </a:rPr>
            </a:br>
            <a:br>
              <a:rPr sz="2400" b="0">
                <a:latin typeface="+mn-ea"/>
                <a:ea typeface="+mn-ea"/>
                <a:cs typeface="+mn-ea"/>
              </a:rPr>
            </a:br>
            <a:r>
              <a:rPr sz="2400" b="0">
                <a:latin typeface="+mn-ea"/>
                <a:ea typeface="+mn-ea"/>
                <a:cs typeface="+mn-ea"/>
              </a:rPr>
              <a:t>所有业务：实名必录、协议必报、申报必核；每月固定做双信用体检，形成书面记录。</a:t>
            </a:r>
            <a:br>
              <a:rPr sz="2400" b="0">
                <a:latin typeface="+mn-ea"/>
                <a:ea typeface="+mn-ea"/>
                <a:cs typeface="+mn-ea"/>
              </a:rPr>
            </a:br>
            <a:br>
              <a:rPr sz="2400" b="0">
                <a:latin typeface="+mn-ea"/>
                <a:ea typeface="+mn-ea"/>
                <a:cs typeface="+mn-ea"/>
              </a:rPr>
            </a:br>
            <a:r>
              <a:rPr sz="2400" b="0">
                <a:latin typeface="+mn-ea"/>
                <a:ea typeface="+mn-ea"/>
                <a:cs typeface="+mn-ea"/>
              </a:rPr>
              <a:t>每个人手上的客户、每个人做的业务，全部按这套标准执行。</a:t>
            </a:r>
            <a:endParaRPr sz="2400" b="0">
              <a:latin typeface="+mn-ea"/>
              <a:ea typeface="+mn-ea"/>
              <a:cs typeface="+mn-ea"/>
            </a:endParaRPr>
          </a:p>
        </p:txBody>
      </p:sp>
      <p:sp>
        <p:nvSpPr>
          <p:cNvPr id="2" name="标题 1"/>
          <p:cNvSpPr>
            <a:spLocks noGrp="1"/>
          </p:cNvSpPr>
          <p:nvPr>
            <p:custDataLst>
              <p:tags r:id="rId2"/>
            </p:custDataLst>
          </p:nvPr>
        </p:nvSpPr>
        <p:spPr>
          <a:xfrm>
            <a:off x="274320" y="227965"/>
            <a:ext cx="10972800" cy="609600"/>
          </a:xfrm>
          <a:prstGeom prst="rect">
            <a:avLst/>
          </a:prstGeom>
          <a:noFill/>
        </p:spPr>
        <p:txBody>
          <a:bodyPr vert="horz" wrap="square" lIns="0" tIns="0" rIns="0" bIns="0" rtlCol="0" anchor="t">
            <a:normAutofit/>
          </a:bodyPr>
          <a:lstStyle>
            <a:lvl1pPr marL="0" indent="0" algn="l" defTabSz="914400" rtl="0" eaLnBrk="1" latinLnBrk="0" hangingPunct="1">
              <a:lnSpc>
                <a:spcPct val="111000"/>
              </a:lnSpc>
              <a:spcBef>
                <a:spcPct val="0"/>
              </a:spcBef>
              <a:spcAft>
                <a:spcPct val="0"/>
              </a:spcAft>
              <a:buNone/>
              <a:defRPr sz="3600" b="0" kern="1200" spc="0">
                <a:solidFill>
                  <a:schemeClr val="tx1"/>
                </a:solidFill>
                <a:latin typeface="+mj-lt"/>
                <a:ea typeface="+mj-ea"/>
                <a:cs typeface="+mj-cs"/>
              </a:defRPr>
            </a:lvl1pPr>
          </a:lstStyle>
          <a:p>
            <a:pPr algn="ctr">
              <a:lnSpc>
                <a:spcPct val="111000"/>
              </a:lnSpc>
            </a:pPr>
            <a:r>
              <a:rPr lang="en-US">
                <a:latin typeface="+mn-ea"/>
                <a:ea typeface="+mn-ea"/>
                <a:cs typeface="+mn-ea"/>
                <a:sym typeface="+mn-ea"/>
              </a:rPr>
              <a:t>                                  </a:t>
            </a:r>
            <a:r>
              <a:rPr>
                <a:latin typeface="+mn-ea"/>
                <a:ea typeface="+mn-ea"/>
                <a:cs typeface="+mn-ea"/>
                <a:sym typeface="+mn-ea"/>
              </a:rPr>
              <a:t>维护机构、客户信用人人有责</a:t>
            </a:r>
            <a:endParaRPr lang="zh-CN">
              <a:latin typeface="+mn-ea"/>
              <a:ea typeface="+mn-ea"/>
              <a:cs typeface="+mn-ea"/>
              <a:sym typeface="+mn-ea"/>
            </a:endParaRPr>
          </a:p>
        </p:txBody>
      </p:sp>
      <p:pic>
        <p:nvPicPr>
          <p:cNvPr id="4" name="内容占位符 3" descr="ba3b0fd1-58de-11f1-83fe-52baa2f9ef6f"/>
          <p:cNvPicPr>
            <a:picLocks noChangeAspect="1"/>
          </p:cNvPicPr>
          <p:nvPr>
            <p:ph idx="16394"/>
            <p:custDataLst>
              <p:tags r:id="rId3"/>
            </p:custDataLst>
          </p:nvPr>
        </p:nvPicPr>
        <p:blipFill>
          <a:blip r:embed="rId4"/>
          <a:srcRect t="77" b="77"/>
          <a:stretch>
            <a:fillRect/>
          </a:stretch>
        </p:blipFill>
        <p:spPr>
          <a:xfrm>
            <a:off x="351155" y="452755"/>
            <a:ext cx="4038600" cy="5638800"/>
          </a:xfrm>
          <a:custGeom>
            <a:avLst/>
            <a:gdLst>
              <a:gd name="connisteX0" fmla="*/ 0 w 4038600"/>
              <a:gd name="connsiteY0" fmla="*/ 203200 h 5638800"/>
              <a:gd name="connisteX1" fmla="*/ 203200 w 4038600"/>
              <a:gd name="connsiteY1" fmla="*/ 0 h 5638800"/>
              <a:gd name="connisteX2" fmla="*/ 3835400 w 4038600"/>
              <a:gd name="connsiteY2" fmla="*/ 0 h 5638800"/>
              <a:gd name="connisteX3" fmla="*/ 4038600 w 4038600"/>
              <a:gd name="connsiteY3" fmla="*/ 203200 h 5638800"/>
              <a:gd name="connisteX4" fmla="*/ 4038600 w 4038600"/>
              <a:gd name="connsiteY4" fmla="*/ 5435600 h 5638800"/>
              <a:gd name="connisteX5" fmla="*/ 3835400 w 4038600"/>
              <a:gd name="connsiteY5" fmla="*/ 5638800 h 5638800"/>
              <a:gd name="connisteX6" fmla="*/ 203200 w 4038600"/>
              <a:gd name="connsiteY6" fmla="*/ 5638800 h 5638800"/>
              <a:gd name="connisteX7" fmla="*/ 0 w 4038600"/>
              <a:gd name="connsiteY7" fmla="*/ 5435600 h 5638800"/>
              <a:gd name="connisteX8" fmla="*/ 0 w 4038600"/>
              <a:gd name="connsiteY8" fmla="*/ 203200 h 5638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4038600" h="5638800">
                <a:moveTo>
                  <a:pt x="0" y="203200"/>
                </a:moveTo>
                <a:cubicBezTo>
                  <a:pt x="0" y="90976"/>
                  <a:pt x="90976" y="0"/>
                  <a:pt x="203200" y="0"/>
                </a:cubicBezTo>
                <a:lnTo>
                  <a:pt x="3835400" y="0"/>
                </a:lnTo>
                <a:cubicBezTo>
                  <a:pt x="3947624" y="0"/>
                  <a:pt x="4038600" y="90976"/>
                  <a:pt x="4038600" y="203200"/>
                </a:cubicBezTo>
                <a:lnTo>
                  <a:pt x="4038600" y="5435600"/>
                </a:lnTo>
                <a:cubicBezTo>
                  <a:pt x="4038600" y="5547824"/>
                  <a:pt x="3947624" y="5638800"/>
                  <a:pt x="3835400" y="5638800"/>
                </a:cubicBezTo>
                <a:lnTo>
                  <a:pt x="203200" y="5638800"/>
                </a:lnTo>
                <a:cubicBezTo>
                  <a:pt x="90976" y="5638800"/>
                  <a:pt x="0" y="5547824"/>
                  <a:pt x="0" y="5435600"/>
                </a:cubicBezTo>
                <a:lnTo>
                  <a:pt x="0" y="203200"/>
                </a:lnTo>
                <a:close/>
              </a:path>
            </a:pathLst>
          </a:custGeom>
        </p:spPr>
      </p:pic>
    </p:spTree>
    <p:custDataLst>
      <p:tags r:id="rId5"/>
    </p:custData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1"/>
          <p:cNvSpPr>
            <a:spLocks noGrp="1"/>
          </p:cNvSpPr>
          <p:nvPr>
            <p:ph type="ctrTitle" idx="16388"/>
            <p:custDataLst>
              <p:tags r:id="rId1"/>
            </p:custDataLst>
          </p:nvPr>
        </p:nvSpPr>
        <p:spPr>
          <a:xfrm>
            <a:off x="702310" y="921385"/>
            <a:ext cx="10786745" cy="4462145"/>
          </a:xfrm>
        </p:spPr>
        <p:txBody>
          <a:bodyPr>
            <a:noAutofit/>
          </a:bodyPr>
          <a:p>
            <a:pPr algn="l">
              <a:buFont typeface="Wingdings" panose="05000000000000000000" charset="0"/>
            </a:pPr>
            <a:r>
              <a:rPr lang="en-US" sz="2400" b="0">
                <a:latin typeface="+mn-ea"/>
                <a:ea typeface="+mn-ea"/>
                <a:cs typeface="+mn-ea"/>
              </a:rPr>
              <a:t>  </a:t>
            </a:r>
            <a:br>
              <a:rPr sz="2400" b="0">
                <a:latin typeface="+mn-ea"/>
                <a:ea typeface="+mn-ea"/>
                <a:cs typeface="+mn-ea"/>
              </a:rPr>
            </a:br>
            <a:r>
              <a:rPr lang="en-US" sz="2400" b="0">
                <a:latin typeface="+mn-ea"/>
                <a:ea typeface="+mn-ea"/>
                <a:cs typeface="+mn-ea"/>
              </a:rPr>
              <a:t>    </a:t>
            </a:r>
            <a:r>
              <a:rPr sz="2400" b="0">
                <a:latin typeface="+mn-ea"/>
                <a:ea typeface="+mn-ea"/>
                <a:cs typeface="+mn-ea"/>
              </a:rPr>
              <a:t>中介服务机构自身信用（TSC）：是执业资格，是饭碗，是执业底线。TSC5级是金牌，TSC1级是红牌。</a:t>
            </a:r>
            <a:br>
              <a:rPr sz="2400" b="0">
                <a:latin typeface="+mn-ea"/>
                <a:ea typeface="+mn-ea"/>
                <a:cs typeface="+mn-ea"/>
              </a:rPr>
            </a:br>
            <a:br>
              <a:rPr sz="2400" b="0">
                <a:latin typeface="+mn-ea"/>
                <a:ea typeface="+mn-ea"/>
                <a:cs typeface="+mn-ea"/>
              </a:rPr>
            </a:br>
            <a:r>
              <a:rPr lang="en-US" sz="2400" b="0">
                <a:latin typeface="+mn-ea"/>
                <a:ea typeface="+mn-ea"/>
                <a:cs typeface="+mn-ea"/>
              </a:rPr>
              <a:t>    </a:t>
            </a:r>
            <a:r>
              <a:rPr sz="2400" b="0">
                <a:latin typeface="+mn-ea"/>
                <a:ea typeface="+mn-ea"/>
                <a:cs typeface="+mn-ea"/>
              </a:rPr>
              <a:t>客户纳税缴费信用（A/B/C/D）：是业务质量，是收入，是业务生命线。A/B级好做赚钱长久，D级坑人扣分风险。核心动作：守红线、报实名、签协议、核申报、快修复</a:t>
            </a:r>
            <a:br>
              <a:rPr sz="2400" b="0">
                <a:latin typeface="+mn-ea"/>
                <a:ea typeface="+mn-ea"/>
                <a:cs typeface="+mn-ea"/>
              </a:rPr>
            </a:br>
            <a:br>
              <a:rPr sz="2400" b="0">
                <a:latin typeface="+mn-ea"/>
                <a:ea typeface="+mn-ea"/>
                <a:cs typeface="+mn-ea"/>
              </a:rPr>
            </a:br>
            <a:r>
              <a:rPr lang="en-US" sz="2400" b="0">
                <a:latin typeface="+mn-ea"/>
                <a:ea typeface="+mn-ea"/>
                <a:cs typeface="+mn-ea"/>
              </a:rPr>
              <a:t>   </a:t>
            </a:r>
            <a:r>
              <a:rPr sz="2400" b="0">
                <a:latin typeface="+mn-ea"/>
                <a:ea typeface="+mn-ea"/>
                <a:cs typeface="+mn-ea"/>
              </a:rPr>
              <a:t>双信联动是核心竞争力：高度重视，双信联动，一荣俱荣，一损俱损。一套风控、一套流程、一体提升、长期收益。最终目标是稳自身TSC5、冲客户A级、合规致远、长期发展</a:t>
            </a:r>
            <a:br>
              <a:rPr sz="2400" b="0">
                <a:latin typeface="+mn-ea"/>
                <a:ea typeface="+mn-ea"/>
                <a:cs typeface="+mn-ea"/>
              </a:rPr>
            </a:br>
            <a:endParaRPr sz="2400" b="0">
              <a:latin typeface="+mn-ea"/>
              <a:ea typeface="+mn-ea"/>
              <a:cs typeface="+mn-ea"/>
            </a:endParaRPr>
          </a:p>
        </p:txBody>
      </p:sp>
      <p:sp>
        <p:nvSpPr>
          <p:cNvPr id="2" name="标题 1"/>
          <p:cNvSpPr>
            <a:spLocks noGrp="1"/>
          </p:cNvSpPr>
          <p:nvPr>
            <p:custDataLst>
              <p:tags r:id="rId2"/>
            </p:custDataLst>
          </p:nvPr>
        </p:nvSpPr>
        <p:spPr>
          <a:xfrm>
            <a:off x="274320" y="227965"/>
            <a:ext cx="10972800" cy="609600"/>
          </a:xfrm>
          <a:prstGeom prst="rect">
            <a:avLst/>
          </a:prstGeom>
          <a:noFill/>
        </p:spPr>
        <p:txBody>
          <a:bodyPr vert="horz" wrap="square" lIns="0" tIns="0" rIns="0" bIns="0" rtlCol="0" anchor="t">
            <a:normAutofit/>
          </a:bodyPr>
          <a:lstStyle>
            <a:lvl1pPr marL="0" indent="0" algn="l" defTabSz="914400" rtl="0" eaLnBrk="1" latinLnBrk="0" hangingPunct="1">
              <a:lnSpc>
                <a:spcPct val="111000"/>
              </a:lnSpc>
              <a:spcBef>
                <a:spcPct val="0"/>
              </a:spcBef>
              <a:spcAft>
                <a:spcPct val="0"/>
              </a:spcAft>
              <a:buNone/>
              <a:defRPr sz="3600" b="0" kern="1200" spc="0">
                <a:solidFill>
                  <a:schemeClr val="tx1"/>
                </a:solidFill>
                <a:latin typeface="+mj-lt"/>
                <a:ea typeface="+mj-ea"/>
                <a:cs typeface="+mj-cs"/>
              </a:defRPr>
            </a:lvl1pPr>
          </a:lstStyle>
          <a:p>
            <a:pPr algn="ctr">
              <a:lnSpc>
                <a:spcPct val="111000"/>
              </a:lnSpc>
            </a:pPr>
            <a:r>
              <a:rPr>
                <a:latin typeface="+mn-ea"/>
                <a:ea typeface="+mn-ea"/>
                <a:cs typeface="+mn-ea"/>
                <a:sym typeface="+mn-ea"/>
              </a:rPr>
              <a:t>培训总结</a:t>
            </a:r>
            <a:endParaRPr lang="zh-CN">
              <a:latin typeface="+mn-ea"/>
              <a:ea typeface="+mn-ea"/>
              <a:cs typeface="+mn-ea"/>
              <a:sym typeface="+mn-ea"/>
            </a:endParaRPr>
          </a:p>
        </p:txBody>
      </p:sp>
    </p:spTree>
    <p:custDataLst>
      <p:tags r:id="rId3"/>
    </p:custData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副标题 2"/>
          <p:cNvSpPr>
            <a:spLocks noGrp="1"/>
          </p:cNvSpPr>
          <p:nvPr>
            <p:ph type="body" idx="16389"/>
            <p:custDataLst>
              <p:tags r:id="rId1"/>
            </p:custDataLst>
          </p:nvPr>
        </p:nvSpPr>
        <p:spPr>
          <a:xfrm>
            <a:off x="3572722" y="2305685"/>
            <a:ext cx="5449358" cy="457200"/>
          </a:xfrm>
        </p:spPr>
        <p:txBody>
          <a:bodyPr/>
          <a:p>
            <a:pPr algn="ctr"/>
            <a:r>
              <a:rPr lang="zh-CN" altLang="en-US"/>
              <a:t>THE END</a:t>
            </a:r>
            <a:endParaRPr lang="zh-CN" altLang="en-US"/>
          </a:p>
        </p:txBody>
      </p:sp>
      <p:sp>
        <p:nvSpPr>
          <p:cNvPr id="3" name="标题 1"/>
          <p:cNvSpPr>
            <a:spLocks noGrp="1"/>
          </p:cNvSpPr>
          <p:nvPr>
            <p:ph type="ctrTitle" idx="16388"/>
            <p:custDataLst>
              <p:tags r:id="rId2"/>
            </p:custDataLst>
          </p:nvPr>
        </p:nvSpPr>
        <p:spPr>
          <a:xfrm>
            <a:off x="3370298" y="3310890"/>
            <a:ext cx="5451122" cy="1016000"/>
          </a:xfrm>
        </p:spPr>
        <p:txBody>
          <a:bodyPr>
            <a:normAutofit fontScale="90000"/>
          </a:bodyPr>
          <a:p>
            <a:pPr algn="ctr"/>
            <a:r>
              <a:rPr lang="zh-CN" altLang="en-US"/>
              <a:t>谢</a:t>
            </a:r>
            <a:r>
              <a:rPr lang="en-US" altLang="zh-CN"/>
              <a:t>     </a:t>
            </a:r>
            <a:r>
              <a:rPr lang="zh-CN" altLang="en-US"/>
              <a:t>谢</a:t>
            </a:r>
            <a:endParaRPr lang="zh-CN" altLang="en-US"/>
          </a:p>
        </p:txBody>
      </p:sp>
    </p:spTree>
    <p:custDataLst>
      <p:tags r:id="rId3"/>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1"/>
          <p:cNvSpPr>
            <a:spLocks noGrp="1"/>
          </p:cNvSpPr>
          <p:nvPr>
            <p:ph type="ctrTitle" idx="16388"/>
            <p:custDataLst>
              <p:tags r:id="rId1"/>
            </p:custDataLst>
          </p:nvPr>
        </p:nvSpPr>
        <p:spPr>
          <a:xfrm>
            <a:off x="873125" y="730885"/>
            <a:ext cx="10786745" cy="4462145"/>
          </a:xfrm>
        </p:spPr>
        <p:txBody>
          <a:bodyPr>
            <a:normAutofit/>
          </a:bodyPr>
          <a:p>
            <a:pPr algn="l"/>
            <a:r>
              <a:rPr lang="en-US" sz="4000" b="0"/>
              <a:t>     </a:t>
            </a:r>
            <a:r>
              <a:rPr lang="zh-CN" altLang="en-US" sz="3555" b="0"/>
              <a:t>财税领域的中介服务机构，如会计师事务所、税务师事务所等，是市场经济中不可或缺的“看门人”和“经济警察”，使用专业知识，为企业提供审计、税务咨询等服务，对于维护市场秩序、保障国家税收安全、促进经济健康发展具有重要作用。然而，随着行业的快速发展，一些深层次问题也日益凸显。</a:t>
            </a:r>
            <a:endParaRPr lang="zh-CN" altLang="en-US" sz="3555" b="0"/>
          </a:p>
        </p:txBody>
      </p:sp>
    </p:spTree>
    <p:custDataLst>
      <p:tags r:id="rId2"/>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1"/>
          <p:cNvSpPr>
            <a:spLocks noGrp="1"/>
          </p:cNvSpPr>
          <p:nvPr>
            <p:ph type="ctrTitle" idx="16388"/>
            <p:custDataLst>
              <p:tags r:id="rId1"/>
            </p:custDataLst>
          </p:nvPr>
        </p:nvSpPr>
        <p:spPr>
          <a:xfrm>
            <a:off x="-2779395" y="-2259330"/>
            <a:ext cx="11441430" cy="5955030"/>
          </a:xfrm>
        </p:spPr>
        <p:txBody>
          <a:bodyPr>
            <a:normAutofit fontScale="90000"/>
          </a:bodyPr>
          <a:p>
            <a:pPr algn="l"/>
            <a:r>
              <a:rPr lang="en-US" sz="4000" b="0"/>
              <a:t>    </a:t>
            </a:r>
            <a:r>
              <a:rPr sz="2665" b="0">
                <a:latin typeface="+mn-ea"/>
                <a:ea typeface="+mn-ea"/>
                <a:cs typeface="+mn-ea"/>
              </a:rPr>
              <a:t>2021年恒大债务暴雷、出现巨额流动性危机，监管落地专项核查，查实恒大2018—2020年连续大额财务造假：三年分别虚增收入178.01亿元、2139.89亿元、3501.57亿元，通过提前确认交房收入、隐藏有息负债、体外资金往来美化报表，依托合规审计报告持续发行多期公司债融资，累计债券规模超千亿。</a:t>
            </a:r>
            <a:br>
              <a:rPr sz="2665" b="0">
                <a:latin typeface="+mn-ea"/>
                <a:ea typeface="+mn-ea"/>
                <a:cs typeface="+mn-ea"/>
              </a:rPr>
            </a:br>
            <a:r>
              <a:rPr sz="2665" b="0">
                <a:latin typeface="+mn-ea"/>
                <a:ea typeface="+mn-ea"/>
                <a:cs typeface="+mn-ea"/>
              </a:rPr>
              <a:t> </a:t>
            </a:r>
            <a:r>
              <a:rPr lang="en-US" sz="2665" b="0">
                <a:latin typeface="+mn-ea"/>
                <a:ea typeface="+mn-ea"/>
                <a:cs typeface="+mn-ea"/>
              </a:rPr>
              <a:t>    </a:t>
            </a:r>
            <a:r>
              <a:rPr sz="2665" b="0">
                <a:latin typeface="+mn-ea"/>
                <a:ea typeface="+mn-ea"/>
                <a:cs typeface="+mn-ea"/>
              </a:rPr>
              <a:t>2025年9月，中国证监会对恒大地产及其审计机构开出了史上最大罚单。恒大地产因债券欺诈发行及信息披露违法，被责令改正并警告，罚款41.75亿元；其审计机构因未勤勉尽责，被罚没3.25亿元；时任董事长许家印被实施顶格罚款4700万元，并采取终身市场禁入措施。</a:t>
            </a:r>
            <a:br>
              <a:rPr sz="2665" b="0">
                <a:latin typeface="+mn-ea"/>
                <a:ea typeface="+mn-ea"/>
                <a:cs typeface="+mn-ea"/>
              </a:rPr>
            </a:br>
            <a:r>
              <a:rPr sz="2665" b="0">
                <a:latin typeface="+mn-ea"/>
                <a:ea typeface="+mn-ea"/>
                <a:cs typeface="+mn-ea"/>
              </a:rPr>
              <a:t> </a:t>
            </a:r>
            <a:r>
              <a:rPr lang="en-US" sz="2665" b="0">
                <a:latin typeface="+mn-ea"/>
                <a:ea typeface="+mn-ea"/>
                <a:cs typeface="+mn-ea"/>
              </a:rPr>
              <a:t>    </a:t>
            </a:r>
            <a:r>
              <a:rPr sz="2665" b="0">
                <a:latin typeface="+mn-ea"/>
                <a:ea typeface="+mn-ea"/>
                <a:cs typeface="+mn-ea"/>
              </a:rPr>
              <a:t>案件暴露出审计机构在执业过程中存在严重问题：</a:t>
            </a:r>
            <a:r>
              <a:rPr lang="zh-CN" sz="2665" b="0">
                <a:latin typeface="+mn-ea"/>
                <a:ea typeface="+mn-ea"/>
                <a:cs typeface="+mn-ea"/>
              </a:rPr>
              <a:t>中介</a:t>
            </a:r>
            <a:r>
              <a:rPr sz="2660" b="0">
                <a:latin typeface="+mn-ea"/>
                <a:ea typeface="+mn-ea"/>
                <a:cs typeface="+mn-ea"/>
                <a:sym typeface="+mn-ea"/>
              </a:rPr>
              <a:t>在全周期审计中未勤勉尽责，审计全流程程序性失守：项目现场楼盘盘点88%底稿记录与项目实际施工、交付状态不符，未实地核验项目竣工进度；丧失审计独立性，协助恒大编制合并报表、调整账务修饰盈利，连续三年出具无保留标准审计意见，为恒大违规发债、虚假披露背书。</a:t>
            </a:r>
            <a:r>
              <a:rPr sz="2665" b="0">
                <a:latin typeface="+mn-ea"/>
                <a:ea typeface="+mn-ea"/>
                <a:cs typeface="+mn-ea"/>
              </a:rPr>
              <a:t>未能发现被审计对象的财务造假行为，未能履行好资本市场“看门人”的职责，最终导致投资者利益遭受重大损失，严重破坏了资本市场的诚信基础。</a:t>
            </a:r>
            <a:endParaRPr sz="2665" b="0">
              <a:latin typeface="+mn-ea"/>
              <a:ea typeface="+mn-ea"/>
              <a:cs typeface="+mn-ea"/>
            </a:endParaRPr>
          </a:p>
        </p:txBody>
      </p:sp>
    </p:spTree>
    <p:custDataLst>
      <p:tags r:id="rId2"/>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1"/>
          <p:cNvSpPr>
            <a:spLocks noGrp="1"/>
          </p:cNvSpPr>
          <p:nvPr>
            <p:ph type="ctrTitle" idx="16388"/>
            <p:custDataLst>
              <p:tags r:id="rId1"/>
            </p:custDataLst>
          </p:nvPr>
        </p:nvSpPr>
        <p:spPr>
          <a:xfrm>
            <a:off x="429895" y="396875"/>
            <a:ext cx="11441430" cy="5955030"/>
          </a:xfrm>
        </p:spPr>
        <p:txBody>
          <a:bodyPr>
            <a:normAutofit fontScale="90000"/>
          </a:bodyPr>
          <a:p>
            <a:pPr algn="l"/>
            <a:r>
              <a:rPr lang="en-US" sz="4000" b="0"/>
              <a:t>  </a:t>
            </a:r>
            <a:r>
              <a:rPr lang="en-US" sz="2665" b="0"/>
              <a:t> </a:t>
            </a:r>
            <a:r>
              <a:rPr lang="en-US" sz="2665" b="0">
                <a:latin typeface="+mn-ea"/>
                <a:ea typeface="+mn-ea"/>
                <a:cs typeface="+mn-ea"/>
              </a:rPr>
              <a:t> </a:t>
            </a:r>
            <a:r>
              <a:rPr sz="2665" b="0">
                <a:latin typeface="+mn-ea"/>
                <a:ea typeface="+mn-ea"/>
                <a:cs typeface="+mn-ea"/>
              </a:rPr>
              <a:t>A股史上最大财务造假案。</a:t>
            </a:r>
            <a:r>
              <a:rPr sz="2660" b="0">
                <a:latin typeface="+mn-ea"/>
                <a:ea typeface="+mn-ea"/>
                <a:cs typeface="+mn-ea"/>
                <a:sym typeface="+mn-ea"/>
              </a:rPr>
              <a:t>2018年4月30日，康美发布会计差错更正公告，披露2017年度财务报告存在重大问题，其中货币资金项目虚增299.44亿元。随后监管调查显示，2016年至2018年期间，康美累计虚增货币资金约886亿元。康美药业也由此成为A股史上财务造假金额最高的公司。这场财务造假事件迅速改变了公司的命运。股价下跌、监管处罚、债务压力接踵而来，康美从市场追捧的医药白马股，转变为风险警示企业。</a:t>
            </a:r>
            <a:br>
              <a:rPr sz="2665" b="0">
                <a:latin typeface="+mn-ea"/>
                <a:ea typeface="+mn-ea"/>
                <a:cs typeface="+mn-ea"/>
              </a:rPr>
            </a:br>
            <a:r>
              <a:rPr lang="en-US" sz="2665" b="0">
                <a:latin typeface="+mn-ea"/>
                <a:ea typeface="+mn-ea"/>
                <a:cs typeface="+mn-ea"/>
              </a:rPr>
              <a:t>    </a:t>
            </a:r>
            <a:r>
              <a:rPr sz="2665" b="0">
                <a:latin typeface="+mn-ea"/>
                <a:ea typeface="+mn-ea"/>
                <a:cs typeface="+mn-ea"/>
              </a:rPr>
              <a:t>2001年，康美登陆上海证券交易所。上市之后，公司进入快速增长阶段。随着中医药产业受到资本市场关注，康美不断扩大业务规模，营收和市值持续攀升。2007年，公司成立十周年，以创始人爱情故事为题材的电视剧《康美之恋》在央视及各大地方台热播，剧中通过唯美的山水与情感叙事，将个人情愫与企业文化交织呈现，使康美的品牌影响力随之达到历史高点。到2018年前后，康美市值一度超过1300亿元，被市场视为医药板块成长型企业代表。马兴田夫妇也凭借公司发展积累了大量财富。</a:t>
            </a:r>
            <a:br>
              <a:rPr sz="2665" b="0">
                <a:latin typeface="+mn-ea"/>
                <a:ea typeface="+mn-ea"/>
                <a:cs typeface="+mn-ea"/>
              </a:rPr>
            </a:br>
            <a:r>
              <a:rPr lang="en-US" sz="2665" b="0">
                <a:latin typeface="+mn-ea"/>
                <a:ea typeface="+mn-ea"/>
                <a:cs typeface="+mn-ea"/>
              </a:rPr>
              <a:t>    </a:t>
            </a:r>
            <a:r>
              <a:rPr sz="2665" b="0">
                <a:latin typeface="+mn-ea"/>
                <a:ea typeface="+mn-ea"/>
                <a:cs typeface="+mn-ea"/>
              </a:rPr>
              <a:t>广州中级人民法院关于两起追偿权纠纷案件的一审判决。根据判决结果，公司原实际控制人马兴田、许冬瑾夫妇需向康美药业承担13.96亿元清偿责任；原董事、副总经理、董事会秘书邱锡伟在1.42亿元范围内承担补充清偿责任；</a:t>
            </a:r>
            <a:r>
              <a:rPr sz="2665" b="0">
                <a:solidFill>
                  <a:srgbClr val="FF0000"/>
                </a:solidFill>
                <a:latin typeface="+mn-ea"/>
                <a:ea typeface="+mn-ea"/>
                <a:cs typeface="+mn-ea"/>
              </a:rPr>
              <a:t>广东正中珠江会计师事务所</a:t>
            </a:r>
            <a:r>
              <a:rPr sz="2665" b="0">
                <a:latin typeface="+mn-ea"/>
                <a:ea typeface="+mn-ea"/>
                <a:cs typeface="+mn-ea"/>
              </a:rPr>
              <a:t>在1.41亿元范围内，对马兴田、许冬瑾夫妇的债务承担补充清偿责任。</a:t>
            </a:r>
            <a:r>
              <a:rPr sz="2665" b="0">
                <a:latin typeface="+mn-ea"/>
                <a:ea typeface="+mn-ea"/>
                <a:cs typeface="+mn-ea"/>
              </a:rPr>
              <a:t>础。</a:t>
            </a:r>
            <a:endParaRPr sz="2665" b="0">
              <a:latin typeface="+mn-ea"/>
              <a:ea typeface="+mn-ea"/>
              <a:cs typeface="+mn-ea"/>
            </a:endParaRPr>
          </a:p>
        </p:txBody>
      </p:sp>
    </p:spTree>
    <p:custDataLst>
      <p:tags r:id="rId2"/>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1"/>
          <p:cNvSpPr>
            <a:spLocks noGrp="1"/>
          </p:cNvSpPr>
          <p:nvPr>
            <p:ph type="ctrTitle" idx="16388"/>
            <p:custDataLst>
              <p:tags r:id="rId1"/>
            </p:custDataLst>
          </p:nvPr>
        </p:nvSpPr>
        <p:spPr>
          <a:xfrm>
            <a:off x="429895" y="396875"/>
            <a:ext cx="11441430" cy="5955030"/>
          </a:xfrm>
        </p:spPr>
        <p:txBody>
          <a:bodyPr>
            <a:normAutofit/>
          </a:bodyPr>
          <a:p>
            <a:pPr algn="l"/>
            <a:r>
              <a:rPr lang="en-US" sz="4000" b="0"/>
              <a:t>    </a:t>
            </a:r>
            <a:r>
              <a:rPr lang="en-US" sz="2665" b="0">
                <a:latin typeface="+mn-ea"/>
                <a:ea typeface="+mn-ea"/>
                <a:cs typeface="+mn-ea"/>
              </a:rPr>
              <a:t>中国银行逃避税23.67亿元</a:t>
            </a:r>
            <a:r>
              <a:rPr lang="zh-CN" altLang="en-US" sz="2665" b="0">
                <a:latin typeface="+mn-ea"/>
                <a:ea typeface="+mn-ea"/>
                <a:cs typeface="+mn-ea"/>
              </a:rPr>
              <a:t>。</a:t>
            </a:r>
            <a:r>
              <a:rPr lang="en-US" sz="2665" b="0">
                <a:latin typeface="+mn-ea"/>
                <a:ea typeface="+mn-ea"/>
                <a:cs typeface="+mn-ea"/>
              </a:rPr>
              <a:t>6月23日，审计署发布《国务院关于2025年度中央预算执行和其他财政收支的审计工作报告》，在报告中的重大风险审计情况金融风险一节中披露了中国银行涉税违规问题。报告指出，2023年4月至2025年8月间，中国银行安排2家下属金融机构作为业务通道，以大量本行员工出资1元至100元“凑人头”的方式，11只私募基金包装成公募基金产品，利用公募基金免征所得税的政策优惠累计逃避缴纳税款23.67亿元。</a:t>
            </a:r>
            <a:br>
              <a:rPr lang="en-US" sz="2665" b="0">
                <a:latin typeface="+mn-ea"/>
                <a:ea typeface="+mn-ea"/>
                <a:cs typeface="+mn-ea"/>
              </a:rPr>
            </a:br>
            <a:r>
              <a:rPr lang="en-US" sz="2665" b="0">
                <a:latin typeface="+mn-ea"/>
                <a:ea typeface="+mn-ea"/>
                <a:cs typeface="+mn-ea"/>
              </a:rPr>
              <a:t>   </a:t>
            </a:r>
            <a:r>
              <a:rPr sz="2400" b="0">
                <a:latin typeface="+mn-ea"/>
                <a:ea typeface="+mn-ea"/>
                <a:cs typeface="+mn-ea"/>
              </a:rPr>
              <a:t>这一持续近两年半的业务操作，反映出该行资管运营、税务风控、内部审核多条业务线的管理工作存在明显短板。</a:t>
            </a:r>
            <a:br>
              <a:rPr lang="en-US" sz="2660" b="0">
                <a:latin typeface="+mn-ea"/>
                <a:ea typeface="+mn-ea"/>
                <a:cs typeface="+mn-ea"/>
                <a:sym typeface="+mn-ea"/>
              </a:rPr>
            </a:br>
            <a:r>
              <a:rPr lang="en-US" sz="2660" b="0">
                <a:latin typeface="+mn-ea"/>
                <a:ea typeface="+mn-ea"/>
                <a:cs typeface="+mn-ea"/>
                <a:sym typeface="+mn-ea"/>
              </a:rPr>
              <a:t> </a:t>
            </a:r>
            <a:endParaRPr lang="en-US" sz="2660" b="0">
              <a:latin typeface="+mn-ea"/>
              <a:ea typeface="+mn-ea"/>
              <a:cs typeface="+mn-ea"/>
              <a:sym typeface="+mn-ea"/>
            </a:endParaRPr>
          </a:p>
        </p:txBody>
      </p:sp>
    </p:spTree>
    <p:custDataLst>
      <p:tags r:id="rId2"/>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Tree>
    <p:custDataLst>
      <p:tags r:id="rId1"/>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101.xml><?xml version="1.0" encoding="utf-8"?>
<p:tagLst xmlns:p="http://schemas.openxmlformats.org/presentationml/2006/main">
  <p:tag name="KSO_WM_BEAUTIFY_FLAG" val="#wm#"/>
  <p:tag name="KSO_WM_FIGMA_FLAG" val="#fgm#"/>
  <p:tag name="KSO_WM_UNIT_INDEX" val="1"/>
  <p:tag name="KSO_WM_UNIT_SUBTYPE" val="c"/>
  <p:tag name="KSO_WM_UNIT_TEXT_TYPE" val="1"/>
  <p:tag name="KSO_WM_UNIT_TYPE" val="f"/>
  <p:tag name="KSO_WM_UNIT_TEXT_LAYER_COUNT" val="1"/>
  <p:tag name="KSO_WM_UNIT_PRESET_TEXT_INDEX" val="-1"/>
  <p:tag name="KSO_WM_UNIT_PRESET_TEXT_LEN" val="0"/>
  <p:tag name="KSO_WM_UNIT_NOCLEAR" val="0"/>
  <p:tag name="KSO_WM_UNIT_HIGHLIGHT" val="0"/>
  <p:tag name="KSO_WM_UNIT_COMPATIBLE" val="0"/>
  <p:tag name="KSO_WM_UNIT_DIAGRAM_ISNUMVISUAL" val="0"/>
  <p:tag name="KSO_WM_UNIT_DIAGRAM_ISREFERUNIT" val="0"/>
  <p:tag name="KSO_WM_UNIT_ID" val="_9*f*1"/>
  <p:tag name="KSO_WM_UNIT_LAYERLEVEL" val="1"/>
  <p:tag name="KSO_WM_TAG_VERSION" val="3.0"/>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103.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cb6927f6249ae7e21bfed785fb277af98e9d5c74"/>
  <p:tag name="KSO_WM_NEWLAYOUT_ID" val="4"/>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9*a*1"/>
  <p:tag name="KSO_WM_UNIT_LAYERLEVEL" val="1"/>
  <p:tag name="KSO_WM_TAG_VERSION" val="3.0"/>
</p:tagLst>
</file>

<file path=ppt/tags/tag104.xml><?xml version="1.0" encoding="utf-8"?>
<p:tagLst xmlns:p="http://schemas.openxmlformats.org/presentationml/2006/main">
  <p:tag name="KSO_WM_UNIT_HIGHLIGHT" val="0"/>
  <p:tag name="KSO_WM_BEAUTIFY_FLAG" val="#wm#"/>
  <p:tag name="KSO_WM_FIGMA_FLAG" val="#fgm#"/>
  <p:tag name="KSO_WM_UNIT_INDEX" val="2"/>
  <p:tag name="KSO_WM_UNIT_SUBTYPE" val="b"/>
  <p:tag name="KSO_WM_UNIT_TEXT_TYPE" val="1"/>
  <p:tag name="KSO_WM_UNIT_TYPE" val="f"/>
  <p:tag name="KSO_WM_UNIT_TEXT_LAYER_COUNT" val="1"/>
  <p:tag name="KSO_WM_UNIT_PRESET_TEXT_INDEX" val="-1"/>
  <p:tag name="KSO_WM_UNIT_PRESET_TEXT_LEN" val="0"/>
  <p:tag name="KSO_WM_UNIT_NOCLEAR" val="0"/>
  <p:tag name="KSO_WM_UNIT_COMPATIBLE" val="0"/>
  <p:tag name="KSO_WM_UNIT_DIAGRAM_ISNUMVISUAL" val="0"/>
  <p:tag name="KSO_WM_UNIT_DIAGRAM_ISREFERUNIT" val="0"/>
  <p:tag name="KSO_WM_UNIT_ID" val="_9*f*2"/>
  <p:tag name="KSO_WM_UNIT_LAYERLEVEL" val="1"/>
  <p:tag name="KSO_WM_TAG_VERSION" val="3.0"/>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3.0"/>
  <p:tag name="KSO_WM_BEAUTIFY_FLAG" val="#wm#"/>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3.0"/>
  <p:tag name="KSO_WM_BEAUTIFY_FLAG" val="#wm#"/>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3.0"/>
  <p:tag name="KSO_WM_BEAUTIFY_FLAG" val="#wm#"/>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3.0"/>
  <p:tag name="KSO_WM_BEAUTIFY_FLAG" val="#wm#"/>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3.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3.0"/>
  <p:tag name="KSO_WM_BEAUTIFY_FLAG" val="#wm#"/>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3.0"/>
  <p:tag name="KSO_WM_BEAUTIFY_FLAG" val="#wm#"/>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3.0"/>
  <p:tag name="KSO_WM_BEAUTIFY_FLAG" val="#wm#"/>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3.0"/>
  <p:tag name="KSO_WM_BEAUTIFY_FLAG" val="#wm#"/>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3.0"/>
  <p:tag name="KSO_WM_BEAUTIFY_FLAG" val="#wm#"/>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3.0"/>
  <p:tag name="KSO_WM_BEAUTIFY_FLAG" val="#wm#"/>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3.0"/>
  <p:tag name="KSO_WM_BEAUTIFY_FLAG" val="#wm#"/>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3.0"/>
  <p:tag name="KSO_WM_BEAUTIFY_FLAG" val="#wm#"/>
</p:tagLst>
</file>

<file path=ppt/tags/tag1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3.0"/>
  <p:tag name="KSO_WM_BEAUTIFY_FLAG" val="#wm#"/>
</p:tagLst>
</file>

<file path=ppt/tags/tag119.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1684439d8bb34b7ebb5a70fb41a8e7fc3f1be2b0"/>
  <p:tag name="KSO_WM_NEWLAYOUT_ID" val="11"/>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10*a*1"/>
  <p:tag name="KSO_WM_UNIT_LAYERLEVEL" val="1"/>
  <p:tag name="KSO_WM_TAG_VERSION" val="3.0"/>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0.xml><?xml version="1.0" encoding="utf-8"?>
<p:tagLst xmlns:p="http://schemas.openxmlformats.org/presentationml/2006/main">
  <p:tag name="KSO_WM_UNIT_HIGHLIGHT" val="0"/>
  <p:tag name="KSO_WM_BEAUTIFY_FLAG" val="#wm#"/>
  <p:tag name="KSO_WM_FIGMA_FLAG" val="#fgm#"/>
  <p:tag name="KSO_WM_UNIT_INDEX" val="1"/>
  <p:tag name="KSO_WM_UNIT_TYPE" val="e"/>
  <p:tag name="KSO_WM_UNIT_PRESET_TEXT_INDEX" val="-1"/>
  <p:tag name="KSO_WM_UNIT_PRESET_TEXT_LEN" val="0"/>
  <p:tag name="KSO_WM_UNIT_NOCLEAR" val="0"/>
  <p:tag name="KSO_WM_UNIT_COMPATIBLE" val="1"/>
  <p:tag name="KSO_WM_UNIT_DIAGRAM_ISNUMVISUAL" val="0"/>
  <p:tag name="KSO_WM_UNIT_DIAGRAM_ISREFERUNIT" val="0"/>
  <p:tag name="KSO_WM_UNIT_ID" val="_10*e*1"/>
  <p:tag name="KSO_WM_UNIT_LAYERLEVEL" val="1"/>
  <p:tag name="KSO_WM_TAG_VERSION" val="3.0"/>
</p:tagLst>
</file>

<file path=ppt/tags/tag1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Lst>
</file>

<file path=ppt/tags/tag1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Lst>
</file>

<file path=ppt/tags/tag1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Lst>
</file>

<file path=ppt/tags/tag1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Lst>
</file>

<file path=ppt/tags/tag1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 name="KSO_WM_UNIT_NOCLEAR" val="0"/>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Lst>
</file>

<file path=ppt/tags/tag134.xml><?xml version="1.0" encoding="utf-8"?>
<p:tagLst xmlns:p="http://schemas.openxmlformats.org/presentationml/2006/main">
  <p:tag name="KSO_WM_UNIT_TYPE" val="i"/>
  <p:tag name="KSO_WM_UNIT_INDEX" val="26"/>
  <p:tag name="KSO_WM_BEAUTIFY_FLAG" val="#wm#"/>
  <p:tag name="KSO_WM_TAG_VERSION" val="3.0"/>
  <p:tag name="KSO_WM_UNIT_ID" val="_11*i*26"/>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Lst>
</file>

<file path=ppt/tags/tag1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3.0"/>
  <p:tag name="KSO_WM_BEAUTIFY_FLAG" val="#wm#"/>
</p:tagLst>
</file>

<file path=ppt/tags/tag138.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b"/>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11*b*1"/>
  <p:tag name="KSO_WM_UNIT_LAYERLEVEL" val="1"/>
  <p:tag name="KSO_WM_TAG_VERSION" val="3.0"/>
</p:tagLst>
</file>

<file path=ppt/tags/tag139.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cdee8bcaa8fb7969d8477f5d9203c7b7808c4cb8"/>
  <p:tag name="KSO_WM_NEWLAYOUT_ID" val="18"/>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11*a*1"/>
  <p:tag name="KSO_WM_UNIT_LAYERLEVEL" val="1"/>
  <p:tag name="KSO_WM_TAG_VERSION" val="3.0"/>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3.0"/>
  <p:tag name="KSO_WM_BEAUTIFY_FLAG" val="#wm#"/>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3.0"/>
  <p:tag name="KSO_WM_BEAUTIFY_FLAG" val="#wm#"/>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3.0"/>
  <p:tag name="KSO_WM_BEAUTIFY_FLAG" val="#wm#"/>
</p:tagLst>
</file>

<file path=ppt/tags/tag143.xml><?xml version="1.0" encoding="utf-8"?>
<p:tagLst xmlns:p="http://schemas.openxmlformats.org/presentationml/2006/main">
  <p:tag name="KSO_WM_BEAUTIFY_FLAG" val="#wm#"/>
  <p:tag name="KSO_WM_FIGMA_FLAG" val="#fgm#"/>
  <p:tag name="KSO_WM_UNIT_INDEX" val="1"/>
  <p:tag name="KSO_WM_UNIT_TEXT_TYPE" val="1"/>
  <p:tag name="KSO_WM_UNIT_TYPE" val="b"/>
  <p:tag name="KSO_WM_UNIT_ISCONTENTSTITLE" val="0"/>
  <p:tag name="KSO_WM_UNIT_ISNUMDGMTITLE" val="0"/>
  <p:tag name="KSO_WM_UNIT_PRESET_TEXT_INDEX" val="-1"/>
  <p:tag name="KSO_WM_UNIT_PRESET_TEXT_LEN" val="0"/>
  <p:tag name="KSO_WM_UNIT_NOCLEAR" val="0"/>
  <p:tag name="KSO_WM_UNIT_HIGHLIGHT" val="0"/>
  <p:tag name="KSO_WM_UNIT_COMPATIBLE" val="0"/>
  <p:tag name="KSO_WM_UNIT_DIAGRAM_ISNUMVISUAL" val="0"/>
  <p:tag name="KSO_WM_UNIT_DIAGRAM_ISREFERUNIT" val="0"/>
  <p:tag name="KSO_WM_UNIT_ID" val="_12*b*1"/>
  <p:tag name="KSO_WM_UNIT_LAYERLEVEL" val="1"/>
  <p:tag name="KSO_WM_TAG_VERSION" val="3.0"/>
</p:tagLst>
</file>

<file path=ppt/tags/tag144.xml><?xml version="1.0" encoding="utf-8"?>
<p:tagLst xmlns:p="http://schemas.openxmlformats.org/presentationml/2006/main">
  <p:tag name="KSO_WM_BEAUTIFY_FLAG" val="#wm#"/>
  <p:tag name="KSO_WM_FIGMA_FLAG" val="#fgm#"/>
  <p:tag name="KSO_WM_UNIT_INDEX" val="1"/>
  <p:tag name="KSO_WM_UNIT_TEXT_TYPE" val="1"/>
  <p:tag name="KSO_WM_UNIT_TYPE" val="a"/>
  <p:tag name="KSO_WM_LAYOUT_CHECK_HASH" val="622d6a53eeada13a1c130cbb62bd9bdad3c419c9"/>
  <p:tag name="KSO_WM_NEWLAYOUT_ID" val="1"/>
  <p:tag name="KSO_WM_UNIT_ISCONTENTSTITLE" val="0"/>
  <p:tag name="KSO_WM_UNIT_ISNUMDGMTITLE" val="0"/>
  <p:tag name="KSO_WM_UNIT_PRESET_TEXT_INDEX" val="-1"/>
  <p:tag name="KSO_WM_UNIT_PRESET_TEXT_LEN" val="0"/>
  <p:tag name="KSO_WM_UNIT_NOCLEAR" val="0"/>
  <p:tag name="KSO_WM_UNIT_HIGHLIGHT" val="0"/>
  <p:tag name="KSO_WM_UNIT_COMPATIBLE" val="0"/>
  <p:tag name="KSO_WM_UNIT_DIAGRAM_ISNUMVISUAL" val="0"/>
  <p:tag name="KSO_WM_UNIT_DIAGRAM_ISREFERUNIT" val="0"/>
  <p:tag name="KSO_WM_UNIT_ID" val="_12*a*1"/>
  <p:tag name="KSO_WM_UNIT_LAYERLEVEL" val="1"/>
  <p:tag name="KSO_WM_TAG_VERSION" val="3.0"/>
</p:tagLst>
</file>

<file path=ppt/tags/tag145.xml><?xml version="1.0" encoding="utf-8"?>
<p:tagLst xmlns:p="http://schemas.openxmlformats.org/presentationml/2006/main">
  <p:tag name="KSO_WM_BEAUTIFY_FLAG" val="#wm#"/>
  <p:tag name="KSO_WM_FIGMA_FLAG" val="#fgm#"/>
  <p:tag name="KSO_WM_UNIT_INDEX" val="1_1_1"/>
  <p:tag name="KSO_WM_UNIT_SUBTYPE" val="d"/>
  <p:tag name="KSO_WM_UNIT_TYPE" val="l_h_i"/>
  <p:tag name="KSO_WM_UNIT_HIGHLIGHT" val="0"/>
  <p:tag name="KSO_WM_UNIT_COMPATIBLE" val="0"/>
  <p:tag name="KSO_WM_UNIT_DIAGRAM_ISNUMVISUAL" val="0"/>
  <p:tag name="KSO_WM_UNIT_DIAGRAM_ISREFERUNIT" val="0"/>
  <p:tag name="KSO_WM_UNIT_ID" val="_12*l_h_i*1_1_1"/>
  <p:tag name="KSO_WM_UNIT_LAYERLEVEL" val="1_1_1"/>
  <p:tag name="KSO_WM_TAG_VERSION" val="3.0"/>
</p:tagLst>
</file>

<file path=ppt/tags/tag146.xml><?xml version="1.0" encoding="utf-8"?>
<p:tagLst xmlns:p="http://schemas.openxmlformats.org/presentationml/2006/main">
  <p:tag name="KSO_WM_FIGMA_DECORATION_INDEX" val="25"/>
  <p:tag name="$PH_EXT" val="2"/>
  <p:tag name="KSO_WM_BEAUTIFY_FLAG" val="#wm#"/>
  <p:tag name="KSO_WM_FIGMA_FLAG" val="#fgm#"/>
  <p:tag name="KSO_WM_UNIT_INDEX" val="1_1_2"/>
  <p:tag name="KSO_WM_UNIT_TYPE" val="l_h_i"/>
  <p:tag name="KSO_WM_UNIT_HIGHLIGHT" val="0"/>
  <p:tag name="KSO_WM_UNIT_COMPATIBLE" val="0"/>
  <p:tag name="KSO_WM_UNIT_DIAGRAM_ISNUMVISUAL" val="0"/>
  <p:tag name="KSO_WM_UNIT_DIAGRAM_ISREFERUNIT" val="0"/>
  <p:tag name="KSO_WM_UNIT_ID" val="_12*l_h_i*1_1_2"/>
  <p:tag name="KSO_WM_UNIT_LAYERLEVEL" val="1_1_1"/>
  <p:tag name="KSO_WM_TAG_VERSION" val="3.0"/>
</p:tagLst>
</file>

<file path=ppt/tags/tag147.xml><?xml version="1.0" encoding="utf-8"?>
<p:tagLst xmlns:p="http://schemas.openxmlformats.org/presentationml/2006/main">
  <p:tag name="KSO_WM_BEAUTIFY_FLAG" val="#wm#"/>
  <p:tag name="KSO_WM_FIGMA_FLAG" val="#fgm#"/>
  <p:tag name="KSO_WM_UNIT_INDEX" val="1_1_1"/>
  <p:tag name="KSO_WM_UNIT_TYPE" val="l_h_a"/>
  <p:tag name="KSO_WM_UNIT_ISCONTENTSTITLE" val="0"/>
  <p:tag name="KSO_WM_UNIT_ISNUMDGMTITLE" val="0"/>
  <p:tag name="KSO_WM_UNIT_PRESET_TEXT_INDEX" val="-1"/>
  <p:tag name="KSO_WM_UNIT_PRESET_TEXT_LEN" val="0"/>
  <p:tag name="KSO_WM_UNIT_NOCLEAR" val="0"/>
  <p:tag name="KSO_WM_UNIT_HIGHLIGHT" val="0"/>
  <p:tag name="KSO_WM_UNIT_COMPATIBLE" val="0"/>
  <p:tag name="KSO_WM_UNIT_DIAGRAM_ISNUMVISUAL" val="0"/>
  <p:tag name="KSO_WM_UNIT_DIAGRAM_ISREFERUNIT" val="0"/>
  <p:tag name="KSO_WM_UNIT_ID" val="_12*l_h_a*1_1_1"/>
  <p:tag name="KSO_WM_UNIT_LAYERLEVEL" val="1_1_1"/>
  <p:tag name="KSO_WM_TAG_VERSION" val="3.0"/>
</p:tagLst>
</file>

<file path=ppt/tags/tag148.xml><?xml version="1.0" encoding="utf-8"?>
<p:tagLst xmlns:p="http://schemas.openxmlformats.org/presentationml/2006/main">
  <p:tag name="KSO_WM_BEAUTIFY_FLAG" val="#wm#"/>
  <p:tag name="KSO_WM_FIGMA_FLAG" val="#fgm#"/>
  <p:tag name="KSO_WM_UNIT_INDEX" val="1_2_1"/>
  <p:tag name="KSO_WM_UNIT_SUBTYPE" val="d"/>
  <p:tag name="KSO_WM_UNIT_TYPE" val="l_h_i"/>
  <p:tag name="KSO_WM_UNIT_HIGHLIGHT" val="0"/>
  <p:tag name="KSO_WM_UNIT_COMPATIBLE" val="0"/>
  <p:tag name="KSO_WM_UNIT_DIAGRAM_ISNUMVISUAL" val="0"/>
  <p:tag name="KSO_WM_UNIT_DIAGRAM_ISREFERUNIT" val="0"/>
  <p:tag name="KSO_WM_UNIT_ID" val="_12*l_h_i*1_2_1"/>
  <p:tag name="KSO_WM_UNIT_LAYERLEVEL" val="1_1_1"/>
  <p:tag name="KSO_WM_TAG_VERSION" val="3.0"/>
</p:tagLst>
</file>

<file path=ppt/tags/tag149.xml><?xml version="1.0" encoding="utf-8"?>
<p:tagLst xmlns:p="http://schemas.openxmlformats.org/presentationml/2006/main">
  <p:tag name="KSO_WM_FIGMA_DECORATION_INDEX" val="25"/>
  <p:tag name="$PH_EXT" val="2"/>
  <p:tag name="KSO_WM_BEAUTIFY_FLAG" val="#wm#"/>
  <p:tag name="KSO_WM_FIGMA_FLAG" val="#fgm#"/>
  <p:tag name="KSO_WM_UNIT_INDEX" val="1_2_2"/>
  <p:tag name="KSO_WM_UNIT_TYPE" val="l_h_i"/>
  <p:tag name="KSO_WM_UNIT_HIGHLIGHT" val="0"/>
  <p:tag name="KSO_WM_UNIT_COMPATIBLE" val="0"/>
  <p:tag name="KSO_WM_UNIT_DIAGRAM_ISNUMVISUAL" val="0"/>
  <p:tag name="KSO_WM_UNIT_DIAGRAM_ISREFERUNIT" val="0"/>
  <p:tag name="KSO_WM_UNIT_ID" val="_12*l_h_i*1_2_2"/>
  <p:tag name="KSO_WM_UNIT_LAYERLEVEL" val="1_1_1"/>
  <p:tag name="KSO_WM_TAG_VERSION" val="3.0"/>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50.xml><?xml version="1.0" encoding="utf-8"?>
<p:tagLst xmlns:p="http://schemas.openxmlformats.org/presentationml/2006/main">
  <p:tag name="KSO_WM_BEAUTIFY_FLAG" val="#wm#"/>
  <p:tag name="KSO_WM_FIGMA_FLAG" val="#fgm#"/>
  <p:tag name="KSO_WM_UNIT_INDEX" val="1_2_1"/>
  <p:tag name="KSO_WM_UNIT_TYPE" val="l_h_a"/>
  <p:tag name="KSO_WM_UNIT_ISCONTENTSTITLE" val="0"/>
  <p:tag name="KSO_WM_UNIT_ISNUMDGMTITLE" val="0"/>
  <p:tag name="KSO_WM_UNIT_PRESET_TEXT_INDEX" val="-1"/>
  <p:tag name="KSO_WM_UNIT_PRESET_TEXT_LEN" val="0"/>
  <p:tag name="KSO_WM_UNIT_NOCLEAR" val="0"/>
  <p:tag name="KSO_WM_UNIT_HIGHLIGHT" val="0"/>
  <p:tag name="KSO_WM_UNIT_COMPATIBLE" val="0"/>
  <p:tag name="KSO_WM_UNIT_DIAGRAM_ISNUMVISUAL" val="0"/>
  <p:tag name="KSO_WM_UNIT_DIAGRAM_ISREFERUNIT" val="0"/>
  <p:tag name="KSO_WM_UNIT_ID" val="_12*l_h_a*1_2_1"/>
  <p:tag name="KSO_WM_UNIT_LAYERLEVEL" val="1_1_1"/>
  <p:tag name="KSO_WM_TAG_VERSION" val="3.0"/>
</p:tagLst>
</file>

<file path=ppt/tags/tag151.xml><?xml version="1.0" encoding="utf-8"?>
<p:tagLst xmlns:p="http://schemas.openxmlformats.org/presentationml/2006/main">
  <p:tag name="KSO_WM_BEAUTIFY_FLAG" val="#wm#"/>
  <p:tag name="KSO_WM_FIGMA_FLAG" val="#fgm#"/>
  <p:tag name="KSO_WM_UNIT_INDEX" val="1_3_1"/>
  <p:tag name="KSO_WM_UNIT_SUBTYPE" val="d"/>
  <p:tag name="KSO_WM_UNIT_TYPE" val="l_h_i"/>
  <p:tag name="KSO_WM_UNIT_HIGHLIGHT" val="0"/>
  <p:tag name="KSO_WM_UNIT_COMPATIBLE" val="0"/>
  <p:tag name="KSO_WM_UNIT_DIAGRAM_ISNUMVISUAL" val="0"/>
  <p:tag name="KSO_WM_UNIT_DIAGRAM_ISREFERUNIT" val="0"/>
  <p:tag name="KSO_WM_UNIT_ID" val="_12*l_h_i*1_3_1"/>
  <p:tag name="KSO_WM_UNIT_LAYERLEVEL" val="1_1_1"/>
  <p:tag name="KSO_WM_TAG_VERSION" val="3.0"/>
</p:tagLst>
</file>

<file path=ppt/tags/tag152.xml><?xml version="1.0" encoding="utf-8"?>
<p:tagLst xmlns:p="http://schemas.openxmlformats.org/presentationml/2006/main">
  <p:tag name="KSO_WM_FIGMA_DECORATION_INDEX" val="25"/>
  <p:tag name="$PH_EXT" val="2"/>
  <p:tag name="KSO_WM_BEAUTIFY_FLAG" val="#wm#"/>
  <p:tag name="KSO_WM_FIGMA_FLAG" val="#fgm#"/>
  <p:tag name="KSO_WM_UNIT_INDEX" val="1_3_2"/>
  <p:tag name="KSO_WM_UNIT_TYPE" val="l_h_i"/>
  <p:tag name="KSO_WM_UNIT_HIGHLIGHT" val="0"/>
  <p:tag name="KSO_WM_UNIT_COMPATIBLE" val="0"/>
  <p:tag name="KSO_WM_UNIT_DIAGRAM_ISNUMVISUAL" val="0"/>
  <p:tag name="KSO_WM_UNIT_DIAGRAM_ISREFERUNIT" val="0"/>
  <p:tag name="KSO_WM_UNIT_ID" val="_12*l_h_i*1_3_2"/>
  <p:tag name="KSO_WM_UNIT_LAYERLEVEL" val="1_1_1"/>
  <p:tag name="KSO_WM_TAG_VERSION" val="3.0"/>
</p:tagLst>
</file>

<file path=ppt/tags/tag153.xml><?xml version="1.0" encoding="utf-8"?>
<p:tagLst xmlns:p="http://schemas.openxmlformats.org/presentationml/2006/main">
  <p:tag name="KSO_WM_BEAUTIFY_FLAG" val="#wm#"/>
  <p:tag name="KSO_WM_FIGMA_FLAG" val="#fgm#"/>
  <p:tag name="KSO_WM_UNIT_INDEX" val="1_3_1"/>
  <p:tag name="KSO_WM_UNIT_TYPE" val="l_h_a"/>
  <p:tag name="KSO_WM_UNIT_ISCONTENTSTITLE" val="0"/>
  <p:tag name="KSO_WM_UNIT_ISNUMDGMTITLE" val="0"/>
  <p:tag name="KSO_WM_UNIT_PRESET_TEXT_INDEX" val="-1"/>
  <p:tag name="KSO_WM_UNIT_PRESET_TEXT_LEN" val="0"/>
  <p:tag name="KSO_WM_UNIT_NOCLEAR" val="0"/>
  <p:tag name="KSO_WM_UNIT_HIGHLIGHT" val="0"/>
  <p:tag name="KSO_WM_UNIT_COMPATIBLE" val="0"/>
  <p:tag name="KSO_WM_UNIT_DIAGRAM_ISNUMVISUAL" val="0"/>
  <p:tag name="KSO_WM_UNIT_DIAGRAM_ISREFERUNIT" val="0"/>
  <p:tag name="KSO_WM_UNIT_ID" val="_12*l_h_a*1_3_1"/>
  <p:tag name="KSO_WM_UNIT_LAYERLEVEL" val="1_1_1"/>
  <p:tag name="KSO_WM_TAG_VERSION" val="3.0"/>
</p:tagLst>
</file>

<file path=ppt/tags/tag154.xml><?xml version="1.0" encoding="utf-8"?>
<p:tagLst xmlns:p="http://schemas.openxmlformats.org/presentationml/2006/main">
  <p:tag name="KSO_WM_BEAUTIFY_FLAG" val="#wm#"/>
  <p:tag name="KSO_WM_FIGMA_FLAG" val="#fgm#"/>
  <p:tag name="KSO_WM_UNIT_INDEX" val="1_4_1"/>
  <p:tag name="KSO_WM_UNIT_SUBTYPE" val="d"/>
  <p:tag name="KSO_WM_UNIT_TYPE" val="l_h_i"/>
  <p:tag name="KSO_WM_UNIT_HIGHLIGHT" val="0"/>
  <p:tag name="KSO_WM_UNIT_COMPATIBLE" val="0"/>
  <p:tag name="KSO_WM_UNIT_DIAGRAM_ISNUMVISUAL" val="0"/>
  <p:tag name="KSO_WM_UNIT_DIAGRAM_ISREFERUNIT" val="0"/>
  <p:tag name="KSO_WM_UNIT_ID" val="_12*l_h_i*1_4_1"/>
  <p:tag name="KSO_WM_UNIT_LAYERLEVEL" val="1_1_1"/>
  <p:tag name="KSO_WM_TAG_VERSION" val="3.0"/>
</p:tagLst>
</file>

<file path=ppt/tags/tag155.xml><?xml version="1.0" encoding="utf-8"?>
<p:tagLst xmlns:p="http://schemas.openxmlformats.org/presentationml/2006/main">
  <p:tag name="KSO_WM_FIGMA_DECORATION_INDEX" val="25"/>
  <p:tag name="$PH_EXT" val="2"/>
  <p:tag name="KSO_WM_BEAUTIFY_FLAG" val="#wm#"/>
  <p:tag name="KSO_WM_FIGMA_FLAG" val="#fgm#"/>
  <p:tag name="KSO_WM_UNIT_INDEX" val="1_4_2"/>
  <p:tag name="KSO_WM_UNIT_TYPE" val="l_h_i"/>
  <p:tag name="KSO_WM_UNIT_HIGHLIGHT" val="0"/>
  <p:tag name="KSO_WM_UNIT_COMPATIBLE" val="0"/>
  <p:tag name="KSO_WM_UNIT_DIAGRAM_ISNUMVISUAL" val="0"/>
  <p:tag name="KSO_WM_UNIT_DIAGRAM_ISREFERUNIT" val="0"/>
  <p:tag name="KSO_WM_UNIT_ID" val="_12*l_h_i*1_4_2"/>
  <p:tag name="KSO_WM_UNIT_LAYERLEVEL" val="1_1_1"/>
  <p:tag name="KSO_WM_TAG_VERSION" val="3.0"/>
</p:tagLst>
</file>

<file path=ppt/tags/tag156.xml><?xml version="1.0" encoding="utf-8"?>
<p:tagLst xmlns:p="http://schemas.openxmlformats.org/presentationml/2006/main">
  <p:tag name="KSO_WM_BEAUTIFY_FLAG" val="#wm#"/>
  <p:tag name="KSO_WM_FIGMA_FLAG" val="#fgm#"/>
  <p:tag name="KSO_WM_UNIT_INDEX" val="1_4_1"/>
  <p:tag name="KSO_WM_UNIT_TYPE" val="l_h_a"/>
  <p:tag name="KSO_WM_UNIT_ISCONTENTSTITLE" val="0"/>
  <p:tag name="KSO_WM_UNIT_ISNUMDGMTITLE" val="0"/>
  <p:tag name="KSO_WM_UNIT_PRESET_TEXT_INDEX" val="-1"/>
  <p:tag name="KSO_WM_UNIT_PRESET_TEXT_LEN" val="0"/>
  <p:tag name="KSO_WM_UNIT_NOCLEAR" val="0"/>
  <p:tag name="KSO_WM_UNIT_HIGHLIGHT" val="0"/>
  <p:tag name="KSO_WM_UNIT_COMPATIBLE" val="0"/>
  <p:tag name="KSO_WM_UNIT_DIAGRAM_ISNUMVISUAL" val="0"/>
  <p:tag name="KSO_WM_UNIT_DIAGRAM_ISREFERUNIT" val="0"/>
  <p:tag name="KSO_WM_UNIT_ID" val="_12*l_h_a*1_4_1"/>
  <p:tag name="KSO_WM_UNIT_LAYERLEVEL" val="1_1_1"/>
  <p:tag name="KSO_WM_TAG_VERSION" val="3.0"/>
</p:tagLst>
</file>

<file path=ppt/tags/tag1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60.xml><?xml version="1.0" encoding="utf-8"?>
<p:tagLst xmlns:p="http://schemas.openxmlformats.org/presentationml/2006/main">
  <p:tag name="KSO_WM_BEAUTIFY_FLAG" val="#fgm#"/>
  <p:tag name="KSO_WM_FIGMA_FLAG" val="#fgm#"/>
  <p:tag name="KSO_WM_UNIT_INDEX" val="1"/>
  <p:tag name="KSO_WM_UNIT_TEXT_TYPE" val="1"/>
  <p:tag name="KSO_WM_UNIT_TYPE" val="b"/>
</p:tagLst>
</file>

<file path=ppt/tags/tag161.xml><?xml version="1.0" encoding="utf-8"?>
<p:tagLst xmlns:p="http://schemas.openxmlformats.org/presentationml/2006/main">
  <p:tag name="KSO_WM_BEAUTIFY_FLAG" val="#fgm#"/>
  <p:tag name="KSO_WM_FIGMA_FLAG" val="#fgm#"/>
  <p:tag name="KSO_WM_UNIT_INDEX" val="1"/>
  <p:tag name="KSO_WM_UNIT_TEXT_TYPE" val="1"/>
  <p:tag name="KSO_WM_UNIT_TYPE" val="a"/>
  <p:tag name="KSO_WM_LAYOUT_CHECK_HASH" val="90cffa920f3e8e2c8da89863b695108218c68519"/>
  <p:tag name="KSO_WM_NEWLAYOUT_GROUP_ID" val="layout_1-5"/>
  <p:tag name="KSO_WM_NEWLAYOUT_ID" val="slide_ba60fb0293b23fda"/>
</p:tagLst>
</file>

<file path=ppt/tags/tag162.xml><?xml version="1.0" encoding="utf-8"?>
<p:tagLst xmlns:p="http://schemas.openxmlformats.org/presentationml/2006/main">
  <p:tag name="KSO_WM_BEAUTIFY_FLAG" val="#fgm#"/>
  <p:tag name="KSO_WM_DIAGRAM_GROUP_CODE" val="1"/>
  <p:tag name="KSO_WM_FIGMA_FLAG" val="#fgm#"/>
  <p:tag name="KSO_WM_UNIT_INDEX" val="1_1_1"/>
  <p:tag name="KSO_WM_UNIT_SUBTYPE" val="d"/>
  <p:tag name="KSO_WM_UNIT_TYPE" val="l_h_i"/>
</p:tagLst>
</file>

<file path=ppt/tags/tag163.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1_2"/>
  <p:tag name="KSO_WM_UNIT_TYPE" val="l_h_i"/>
</p:tagLst>
</file>

<file path=ppt/tags/tag164.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165.xml><?xml version="1.0" encoding="utf-8"?>
<p:tagLst xmlns:p="http://schemas.openxmlformats.org/presentationml/2006/main">
  <p:tag name="KSO_WM_BEAUTIFY_FLAG" val="#fgm#"/>
  <p:tag name="KSO_WM_DIAGRAM_GROUP_CODE" val="1"/>
  <p:tag name="KSO_WM_FIGMA_FLAG" val="#fgm#"/>
  <p:tag name="KSO_WM_UNIT_INDEX" val="1_2_1"/>
  <p:tag name="KSO_WM_UNIT_SUBTYPE" val="d"/>
  <p:tag name="KSO_WM_UNIT_TYPE" val="l_h_i"/>
</p:tagLst>
</file>

<file path=ppt/tags/tag166.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2_2"/>
  <p:tag name="KSO_WM_UNIT_TYPE" val="l_h_i"/>
</p:tagLst>
</file>

<file path=ppt/tags/tag167.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168.xml><?xml version="1.0" encoding="utf-8"?>
<p:tagLst xmlns:p="http://schemas.openxmlformats.org/presentationml/2006/main">
  <p:tag name="KSO_WM_BEAUTIFY_FLAG" val="#fgm#"/>
  <p:tag name="KSO_WM_DIAGRAM_GROUP_CODE" val="1"/>
  <p:tag name="KSO_WM_FIGMA_FLAG" val="#fgm#"/>
  <p:tag name="KSO_WM_UNIT_INDEX" val="1_3_1"/>
  <p:tag name="KSO_WM_UNIT_SUBTYPE" val="d"/>
  <p:tag name="KSO_WM_UNIT_TYPE" val="l_h_i"/>
</p:tagLst>
</file>

<file path=ppt/tags/tag169.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3_2"/>
  <p:tag name="KSO_WM_UNIT_TYPE" val="l_h_i"/>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0.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171.xml><?xml version="1.0" encoding="utf-8"?>
<p:tagLst xmlns:p="http://schemas.openxmlformats.org/presentationml/2006/main">
  <p:tag name="KSO_WM_BEAUTIFY_FLAG" val="#fgm#"/>
  <p:tag name="KSO_WM_DIAGRAM_GROUP_CODE" val="1"/>
  <p:tag name="KSO_WM_FIGMA_FLAG" val="#fgm#"/>
  <p:tag name="KSO_WM_UNIT_INDEX" val="1_4_1"/>
  <p:tag name="KSO_WM_UNIT_SUBTYPE" val="d"/>
  <p:tag name="KSO_WM_UNIT_TYPE" val="l_h_i"/>
</p:tagLst>
</file>

<file path=ppt/tags/tag172.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4_2"/>
  <p:tag name="KSO_WM_UNIT_TYPE" val="l_h_i"/>
</p:tagLst>
</file>

<file path=ppt/tags/tag173.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Lst>
</file>

<file path=ppt/tags/tag174.xml><?xml version="1.0" encoding="utf-8"?>
<p:tagLst xmlns:p="http://schemas.openxmlformats.org/presentationml/2006/main">
  <p:tag name="KSO_WM_BEAUTIFY_FLAG" val="#fgm#"/>
  <p:tag name="KSO_WM_DIAGRAM_GROUP_CODE" val="1"/>
  <p:tag name="KSO_WM_FIGMA_FLAG" val="#fgm#"/>
  <p:tag name="KSO_WM_UNIT_INDEX" val="1_5_1"/>
  <p:tag name="KSO_WM_UNIT_SUBTYPE" val="d"/>
  <p:tag name="KSO_WM_UNIT_TYPE" val="l_h_i"/>
</p:tagLst>
</file>

<file path=ppt/tags/tag175.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5_2"/>
  <p:tag name="KSO_WM_UNIT_TYPE" val="l_h_i"/>
</p:tagLst>
</file>

<file path=ppt/tags/tag176.xml><?xml version="1.0" encoding="utf-8"?>
<p:tagLst xmlns:p="http://schemas.openxmlformats.org/presentationml/2006/main">
  <p:tag name="KSO_WM_BEAUTIFY_FLAG" val="#fgm#"/>
  <p:tag name="KSO_WM_DIAGRAM_GROUP_CODE" val="1"/>
  <p:tag name="KSO_WM_FIGMA_FLAG" val="#fgm#"/>
  <p:tag name="KSO_WM_UNIT_INDEX" val="1_5_1"/>
  <p:tag name="KSO_WM_UNIT_TYPE" val="l_h_a"/>
</p:tagLst>
</file>

<file path=ppt/tags/tag177.xml><?xml version="1.0" encoding="utf-8"?>
<p:tagLst xmlns:p="http://schemas.openxmlformats.org/presentationml/2006/main">
  <p:tag name="KSO_WM_BEAUTIFY_FLAG" val="#fgm#"/>
  <p:tag name="KSO_WM_DIAGRAM_GROUP_CODE" val="1"/>
  <p:tag name="KSO_WM_FIGMA_FLAG" val="#fgm#"/>
  <p:tag name="KSO_WM_UNIT_INDEX" val="1_6_1"/>
  <p:tag name="KSO_WM_UNIT_SUBTYPE" val="d"/>
  <p:tag name="KSO_WM_UNIT_TYPE" val="l_h_i"/>
</p:tagLst>
</file>

<file path=ppt/tags/tag178.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6_2"/>
  <p:tag name="KSO_WM_UNIT_TYPE" val="l_h_i"/>
</p:tagLst>
</file>

<file path=ppt/tags/tag179.xml><?xml version="1.0" encoding="utf-8"?>
<p:tagLst xmlns:p="http://schemas.openxmlformats.org/presentationml/2006/main">
  <p:tag name="KSO_WM_BEAUTIFY_FLAG" val="#fgm#"/>
  <p:tag name="KSO_WM_DIAGRAM_GROUP_CODE" val="1"/>
  <p:tag name="KSO_WM_FIGMA_FLAG" val="#fgm#"/>
  <p:tag name="KSO_WM_UNIT_INDEX" val="1_6_1"/>
  <p:tag name="KSO_WM_UNIT_TYPE" val="l_h_a"/>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83.xml><?xml version="1.0" encoding="utf-8"?>
<p:tagLst xmlns:p="http://schemas.openxmlformats.org/presentationml/2006/main">
  <p:tag name="KSO_WM_BEAUTIFY_FLAG" val="#fgm#"/>
  <p:tag name="KSO_WM_FIGMA_FLAG" val="#fgm#"/>
  <p:tag name="KSO_WM_UNIT_INDEX" val="1"/>
  <p:tag name="KSO_WM_UNIT_TYPE" val="a"/>
  <p:tag name="KSO_WM_LAYOUT_CHECK_HASH" val="182dd6aa46d6f48deeb7b70d2f0fd2bb631dfb1d"/>
  <p:tag name="KSO_WM_NEWLAYOUT_GROUP_ID" val="layout_10009"/>
  <p:tag name="KSO_WM_NEWLAYOUT_ID" val="slide_db762ae2968a538b"/>
</p:tagLst>
</file>

<file path=ppt/tags/tag184.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Lst>
</file>

<file path=ppt/tags/tag185.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186.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187.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Lst>
</file>

<file path=ppt/tags/tag188.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189.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90.xml><?xml version="1.0" encoding="utf-8"?>
<p:tagLst xmlns:p="http://schemas.openxmlformats.org/presentationml/2006/main">
  <p:tag name="KSO_WM_BEAUTIFY_FLAG" val="#fgm#"/>
  <p:tag name="KSO_WM_DIAGRAM_GROUP_CODE" val="1"/>
  <p:tag name="KSO_WM_FIGMA_FLAG" val="#fgm#"/>
  <p:tag name="KSO_WM_UNIT_INDEX" val="1_3_1"/>
  <p:tag name="KSO_WM_UNIT_TYPE" val="l_h_d"/>
</p:tagLst>
</file>

<file path=ppt/tags/tag191.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192.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193.xml><?xml version="1.0" encoding="utf-8"?>
<p:tagLst xmlns:p="http://schemas.openxmlformats.org/presentationml/2006/main">
  <p:tag name="KSO_WM_BEAUTIFY_FLAG" val="#fgm#"/>
  <p:tag name="KSO_WM_DIAGRAM_GROUP_CODE" val="1"/>
  <p:tag name="KSO_WM_FIGMA_FLAG" val="#fgm#"/>
  <p:tag name="KSO_WM_UNIT_INDEX" val="1_4_1"/>
  <p:tag name="KSO_WM_UNIT_TYPE" val="l_h_d"/>
</p:tagLst>
</file>

<file path=ppt/tags/tag194.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Lst>
</file>

<file path=ppt/tags/tag195.xml><?xml version="1.0" encoding="utf-8"?>
<p:tagLst xmlns:p="http://schemas.openxmlformats.org/presentationml/2006/main">
  <p:tag name="KSO_WM_BEAUTIFY_FLAG" val="#fgm#"/>
  <p:tag name="KSO_WM_DIAGRAM_GROUP_CODE" val="1"/>
  <p:tag name="KSO_WM_FIGMA_FLAG" val="#fgm#"/>
  <p:tag name="KSO_WM_UNIT_INDEX" val="1_4_1"/>
  <p:tag name="KSO_WM_UNIT_TYPE" val="l_h_f"/>
</p:tagLst>
</file>

<file path=ppt/tags/tag1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99.xml><?xml version="1.0" encoding="utf-8"?>
<p:tagLst xmlns:p="http://schemas.openxmlformats.org/presentationml/2006/main">
  <p:tag name="KSO_WM_BEAUTIFY_FLAG" val="#fgm#"/>
  <p:tag name="KSO_WM_FIGMA_FLAG" val="#fgm#"/>
  <p:tag name="KSO_WM_UNIT_INDEX" val="1"/>
  <p:tag name="KSO_WM_UNIT_TYPE" val="a"/>
  <p:tag name="KSO_WM_LAYOUT_CHECK_HASH" val="7c1310df738f955a22f8118db0ca6933fb6967dd"/>
  <p:tag name="KSO_WM_NEWLAYOUT_GROUP_ID" val="layout_30"/>
  <p:tag name="KSO_WM_NEWLAYOUT_ID" val="slide_e6fc15e515dead05"/>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00.xml><?xml version="1.0" encoding="utf-8"?>
<p:tagLst xmlns:p="http://schemas.openxmlformats.org/presentationml/2006/main">
  <p:tag name="KSO_WM_BEAUTIFY_FLAG" val="#fgm#"/>
  <p:tag name="KSO_WM_FIGMA_FLAG" val="#fgm#"/>
  <p:tag name="KSO_WM_UNIT_INDEX" val="1"/>
  <p:tag name="KSO_WM_UNIT_TYPE" val="d"/>
</p:tagLst>
</file>

<file path=ppt/tags/tag201.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1_1"/>
  <p:tag name="KSO_WM_UNIT_TYPE" val="l_h_i"/>
</p:tagLst>
</file>

<file path=ppt/tags/tag202.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203.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204.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2_1"/>
  <p:tag name="KSO_WM_UNIT_TYPE" val="l_h_i"/>
</p:tagLst>
</file>

<file path=ppt/tags/tag205.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206.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2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10.xml><?xml version="1.0" encoding="utf-8"?>
<p:tagLst xmlns:p="http://schemas.openxmlformats.org/presentationml/2006/main">
  <p:tag name="KSO_WM_BEAUTIFY_FLAG" val="#fgm#"/>
  <p:tag name="KSO_WM_FIGMA_FLAG" val="#fgm#"/>
  <p:tag name="KSO_WM_UNIT_INDEX" val="1"/>
  <p:tag name="KSO_WM_UNIT_TYPE" val="a"/>
  <p:tag name="KSO_WM_LAYOUT_CHECK_HASH" val="f7fbdf3ca50e4bb3405516edf8ef11e63ddd589d"/>
  <p:tag name="KSO_WM_NEWLAYOUT_GROUP_ID" val="layout_26"/>
  <p:tag name="KSO_WM_NEWLAYOUT_ID" val="slide_33b65c8d547e38d4"/>
</p:tagLst>
</file>

<file path=ppt/tags/tag211.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1_1"/>
  <p:tag name="KSO_WM_UNIT_TYPE" val="l_h_i"/>
</p:tagLst>
</file>

<file path=ppt/tags/tag212.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Lst>
</file>

<file path=ppt/tags/tag213.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214.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215.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2_1"/>
  <p:tag name="KSO_WM_UNIT_TYPE" val="l_h_i"/>
</p:tagLst>
</file>

<file path=ppt/tags/tag216.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Lst>
</file>

<file path=ppt/tags/tag217.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218.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219.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3_1"/>
  <p:tag name="KSO_WM_UNIT_TYPE" val="l_h_i"/>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20.xml><?xml version="1.0" encoding="utf-8"?>
<p:tagLst xmlns:p="http://schemas.openxmlformats.org/presentationml/2006/main">
  <p:tag name="KSO_WM_BEAUTIFY_FLAG" val="#fgm#"/>
  <p:tag name="KSO_WM_DIAGRAM_GROUP_CODE" val="1"/>
  <p:tag name="KSO_WM_FIGMA_FLAG" val="#fgm#"/>
  <p:tag name="KSO_WM_UNIT_INDEX" val="1_3_1"/>
  <p:tag name="KSO_WM_UNIT_TYPE" val="l_h_d"/>
</p:tagLst>
</file>

<file path=ppt/tags/tag221.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222.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2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26.xml><?xml version="1.0" encoding="utf-8"?>
<p:tagLst xmlns:p="http://schemas.openxmlformats.org/presentationml/2006/main">
  <p:tag name="KSO_WM_BEAUTIFY_FLAG" val="#fgm#"/>
  <p:tag name="KSO_WM_FIGMA_FLAG" val="#fgm#"/>
  <p:tag name="KSO_WM_UNIT_INDEX" val="1"/>
  <p:tag name="KSO_WM_UNIT_TYPE" val="a"/>
  <p:tag name="KSO_WM_LAYOUT_CHECK_HASH" val="48ba02640a7cc67e462b0da91cd9dd04c1c1bc66"/>
  <p:tag name="KSO_WM_NEWLAYOUT_GROUP_ID" val="layout_6"/>
  <p:tag name="KSO_WM_NEWLAYOUT_ID" val="slide_a9b8dd85d7f4ac41"/>
</p:tagLst>
</file>

<file path=ppt/tags/tag227.xml><?xml version="1.0" encoding="utf-8"?>
<p:tagLst xmlns:p="http://schemas.openxmlformats.org/presentationml/2006/main">
  <p:tag name="KSO_WM_BEAUTIFY_FLAG" val="#fgm#"/>
  <p:tag name="KSO_WM_FIGMA_FLAG" val="#fgm#"/>
  <p:tag name="KSO_WM_UNIT_INDEX" val="1"/>
  <p:tag name="KSO_WM_UNIT_TYPE" val="d"/>
</p:tagLst>
</file>

<file path=ppt/tags/tag228.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1_1"/>
  <p:tag name="KSO_WM_UNIT_TYPE" val="l_h_i"/>
</p:tagLst>
</file>

<file path=ppt/tags/tag229.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30.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231.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2_1"/>
  <p:tag name="KSO_WM_UNIT_TYPE" val="l_h_i"/>
</p:tagLst>
</file>

<file path=ppt/tags/tag232.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233.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234.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3_1"/>
  <p:tag name="KSO_WM_UNIT_TYPE" val="l_h_i"/>
</p:tagLst>
</file>

<file path=ppt/tags/tag235.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236.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2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0.xml><?xml version="1.0" encoding="utf-8"?>
<p:tagLst xmlns:p="http://schemas.openxmlformats.org/presentationml/2006/main">
  <p:tag name="KSO_WM_BEAUTIFY_FLAG" val="#fgm#"/>
  <p:tag name="KSO_WM_FIGMA_FLAG" val="#fgm#"/>
  <p:tag name="KSO_WM_UNIT_INDEX" val="1"/>
  <p:tag name="KSO_WM_UNIT_TYPE" val="a"/>
  <p:tag name="KSO_WM_LAYOUT_CHECK_HASH" val="616726a848feac0d61ee481f2d751c73e5a3d6b4"/>
  <p:tag name="KSO_WM_NEWLAYOUT_GROUP_ID" val="layout_10012"/>
  <p:tag name="KSO_WM_NEWLAYOUT_ID" val="slide_5e8de517193c6964"/>
</p:tagLst>
</file>

<file path=ppt/tags/tag241.xml><?xml version="1.0" encoding="utf-8"?>
<p:tagLst xmlns:p="http://schemas.openxmlformats.org/presentationml/2006/main">
  <p:tag name="KSO_WM_BEAUTIFY_FLAG" val="#fgm#"/>
  <p:tag name="KSO_WM_FIGMA_FLAG" val="#fgm#"/>
  <p:tag name="KSO_WM_UNIT_INDEX" val="1"/>
  <p:tag name="KSO_WM_UNIT_TYPE" val="d"/>
</p:tagLst>
</file>

<file path=ppt/tags/tag242.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243.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244.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245.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246.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247.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248.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Lst>
</file>

<file path=ppt/tags/tag249.xml><?xml version="1.0" encoding="utf-8"?>
<p:tagLst xmlns:p="http://schemas.openxmlformats.org/presentationml/2006/main">
  <p:tag name="KSO_WM_BEAUTIFY_FLAG" val="#fgm#"/>
  <p:tag name="KSO_WM_DIAGRAM_GROUP_CODE" val="1"/>
  <p:tag name="KSO_WM_FIGMA_FLAG" val="#fgm#"/>
  <p:tag name="KSO_WM_UNIT_INDEX" val="1_4_1"/>
  <p:tag name="KSO_WM_UNIT_TYPE" val="l_h_f"/>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53.xml><?xml version="1.0" encoding="utf-8"?>
<p:tagLst xmlns:p="http://schemas.openxmlformats.org/presentationml/2006/main">
  <p:tag name="KSO_WM_BEAUTIFY_FLAG" val="#fgm#"/>
  <p:tag name="KSO_WM_FIGMA_FLAG" val="#fgm#"/>
  <p:tag name="KSO_WM_UNIT_INDEX" val="1"/>
  <p:tag name="KSO_WM_UNIT_TYPE" val="a"/>
  <p:tag name="KSO_WM_LAYOUT_CHECK_HASH" val="38adeefa09c31e3f65f533566d96426c69f89353"/>
  <p:tag name="KSO_WM_NEWLAYOUT_GROUP_ID" val="layout_48"/>
  <p:tag name="KSO_WM_NEWLAYOUT_ID" val="slide_e1145c7bf922d5af"/>
</p:tagLst>
</file>

<file path=ppt/tags/tag254.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1_1"/>
  <p:tag name="KSO_WM_UNIT_TYPE" val="l_h_i"/>
</p:tagLst>
</file>

<file path=ppt/tags/tag255.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Lst>
</file>

<file path=ppt/tags/tag256.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257.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258.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2_1"/>
  <p:tag name="KSO_WM_UNIT_TYPE" val="l_h_i"/>
</p:tagLst>
</file>

<file path=ppt/tags/tag259.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60.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261.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262.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3_1"/>
  <p:tag name="KSO_WM_UNIT_TYPE" val="l_h_i"/>
</p:tagLst>
</file>

<file path=ppt/tags/tag263.xml><?xml version="1.0" encoding="utf-8"?>
<p:tagLst xmlns:p="http://schemas.openxmlformats.org/presentationml/2006/main">
  <p:tag name="KSO_WM_BEAUTIFY_FLAG" val="#fgm#"/>
  <p:tag name="KSO_WM_DIAGRAM_GROUP_CODE" val="1"/>
  <p:tag name="KSO_WM_FIGMA_FLAG" val="#fgm#"/>
  <p:tag name="KSO_WM_UNIT_INDEX" val="1_3_1"/>
  <p:tag name="KSO_WM_UNIT_TYPE" val="l_h_d"/>
</p:tagLst>
</file>

<file path=ppt/tags/tag264.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265.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2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69.xml><?xml version="1.0" encoding="utf-8"?>
<p:tagLst xmlns:p="http://schemas.openxmlformats.org/presentationml/2006/main">
  <p:tag name="KSO_WM_BEAUTIFY_FLAG" val="#fgm#"/>
  <p:tag name="KSO_WM_FIGMA_FLAG" val="#fgm#"/>
  <p:tag name="KSO_WM_UNIT_INDEX" val="1"/>
  <p:tag name="KSO_WM_UNIT_TYPE" val="a"/>
  <p:tag name="KSO_WM_LAYOUT_CHECK_HASH" val="06d3acc9ed6641b145669270f699136edc078510"/>
  <p:tag name="KSO_WM_NEWLAYOUT_GROUP_ID" val="layout_10003"/>
  <p:tag name="KSO_WM_NEWLAYOUT_ID" val="slide_a1e31e139923f8f0"/>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70.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271.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1_1"/>
  <p:tag name="KSO_WM_UNIT_TYPE" val="l_h_i"/>
</p:tagLst>
</file>

<file path=ppt/tags/tag272.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273.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274.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2_1"/>
  <p:tag name="KSO_WM_UNIT_TYPE" val="l_h_i"/>
</p:tagLst>
</file>

<file path=ppt/tags/tag275.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276.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277.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3_1"/>
  <p:tag name="KSO_WM_UNIT_TYPE" val="l_h_i"/>
</p:tagLst>
</file>

<file path=ppt/tags/tag278.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2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82.xml><?xml version="1.0" encoding="utf-8"?>
<p:tagLst xmlns:p="http://schemas.openxmlformats.org/presentationml/2006/main">
  <p:tag name="KSO_WM_BEAUTIFY_FLAG" val="#fgm#"/>
  <p:tag name="KSO_WM_FIGMA_FLAG" val="#fgm#"/>
  <p:tag name="KSO_WM_UNIT_INDEX" val="1"/>
  <p:tag name="KSO_WM_UNIT_TYPE" val="a"/>
  <p:tag name="KSO_WM_LAYOUT_CHECK_HASH" val="7523358c0161fab463ce5bf42c4e915acc0f5f78"/>
  <p:tag name="KSO_WM_NEWLAYOUT_GROUP_ID" val="layout_10007"/>
  <p:tag name="KSO_WM_NEWLAYOUT_ID" val="slide_8bbacdfc0b9c158c"/>
</p:tagLst>
</file>

<file path=ppt/tags/tag283.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284.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285.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286.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287.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288.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289.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90.xml><?xml version="1.0" encoding="utf-8"?>
<p:tagLst xmlns:p="http://schemas.openxmlformats.org/presentationml/2006/main">
  <p:tag name="KSO_WM_BEAUTIFY_FLAG" val="#fgm#"/>
  <p:tag name="KSO_WM_DIAGRAM_GROUP_CODE" val="1"/>
  <p:tag name="KSO_WM_FIGMA_FLAG" val="#fgm#"/>
  <p:tag name="KSO_WM_UNIT_INDEX" val="1_4_1"/>
  <p:tag name="KSO_WM_UNIT_TYPE" val="l_h_f"/>
</p:tagLst>
</file>

<file path=ppt/tags/tag291.xml><?xml version="1.0" encoding="utf-8"?>
<p:tagLst xmlns:p="http://schemas.openxmlformats.org/presentationml/2006/main">
  <p:tag name="KSO_WM_BEAUTIFY_FLAG" val="#fgm#"/>
  <p:tag name="KSO_WM_DIAGRAM_GROUP_CODE" val="1"/>
  <p:tag name="KSO_WM_FIGMA_FLAG" val="#fgm#"/>
  <p:tag name="KSO_WM_UNIT_INDEX" val="1_5_1"/>
  <p:tag name="KSO_WM_UNIT_TYPE" val="l_h_a"/>
</p:tagLst>
</file>

<file path=ppt/tags/tag292.xml><?xml version="1.0" encoding="utf-8"?>
<p:tagLst xmlns:p="http://schemas.openxmlformats.org/presentationml/2006/main">
  <p:tag name="KSO_WM_BEAUTIFY_FLAG" val="#fgm#"/>
  <p:tag name="KSO_WM_DIAGRAM_GROUP_CODE" val="1"/>
  <p:tag name="KSO_WM_FIGMA_FLAG" val="#fgm#"/>
  <p:tag name="KSO_WM_UNIT_INDEX" val="1_5_1"/>
  <p:tag name="KSO_WM_UNIT_TYPE" val="l_h_f"/>
</p:tagLst>
</file>

<file path=ppt/tags/tag293.xml><?xml version="1.0" encoding="utf-8"?>
<p:tagLst xmlns:p="http://schemas.openxmlformats.org/presentationml/2006/main">
  <p:tag name="KSO_WM_BEAUTIFY_FLAG" val="#fgm#"/>
  <p:tag name="KSO_WM_DIAGRAM_GROUP_CODE" val="1"/>
  <p:tag name="KSO_WM_FIGMA_FLAG" val="#fgm#"/>
  <p:tag name="KSO_WM_UNIT_INDEX" val="1_6_1"/>
  <p:tag name="KSO_WM_UNIT_TYPE" val="l_h_a"/>
</p:tagLst>
</file>

<file path=ppt/tags/tag294.xml><?xml version="1.0" encoding="utf-8"?>
<p:tagLst xmlns:p="http://schemas.openxmlformats.org/presentationml/2006/main">
  <p:tag name="KSO_WM_BEAUTIFY_FLAG" val="#fgm#"/>
  <p:tag name="KSO_WM_DIAGRAM_GROUP_CODE" val="1"/>
  <p:tag name="KSO_WM_FIGMA_FLAG" val="#fgm#"/>
  <p:tag name="KSO_WM_UNIT_INDEX" val="1_6_1"/>
  <p:tag name="KSO_WM_UNIT_TYPE" val="l_h_f"/>
</p:tagLst>
</file>

<file path=ppt/tags/tag2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98.xml><?xml version="1.0" encoding="utf-8"?>
<p:tagLst xmlns:p="http://schemas.openxmlformats.org/presentationml/2006/main">
  <p:tag name="KSO_WM_BEAUTIFY_FLAG" val="#fgm#"/>
  <p:tag name="KSO_WM_FIGMA_FLAG" val="#fgm#"/>
  <p:tag name="KSO_WM_UNIT_INDEX" val="1"/>
  <p:tag name="KSO_WM_UNIT_TYPE" val="a"/>
  <p:tag name="KSO_WM_LAYOUT_CHECK_HASH" val="9024e8c32ef566078c5498c889c74c5044e23ee7"/>
  <p:tag name="KSO_WM_NEWLAYOUT_GROUP_ID" val="layout_61"/>
  <p:tag name="KSO_WM_NEWLAYOUT_ID" val="slide_2fecf81d8ca3c273"/>
</p:tagLst>
</file>

<file path=ppt/tags/tag299.xml><?xml version="1.0" encoding="utf-8"?>
<p:tagLst xmlns:p="http://schemas.openxmlformats.org/presentationml/2006/main">
  <p:tag name="KSO_WM_BEAUTIFY_FLAG" val="#fgm#"/>
  <p:tag name="KSO_WM_FIGMA_FLAG" val="#fgm#"/>
  <p:tag name="KSO_WM_UNIT_INDEX" val="1"/>
  <p:tag name="KSO_WM_UNIT_TYPE" val="d"/>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00.xml><?xml version="1.0" encoding="utf-8"?>
<p:tagLst xmlns:p="http://schemas.openxmlformats.org/presentationml/2006/main">
  <p:tag name="KSO_WM_FIGMA_DECORATION_INDEX" val="17_contentModel"/>
  <p:tag name="$PH_EXT" val="2"/>
  <p:tag name="KSO_WM_BEAUTIFY_FLAG" val="#fgm#"/>
  <p:tag name="KSO_WM_FIGMA_FLAG" val="#fgm#"/>
  <p:tag name="KSO_WM_SYNC_SLIDE_TEXT" val="1"/>
  <p:tag name="KSO_WM_UNIT_INDEX" val="1_1"/>
  <p:tag name="KSO_WM_UNIT_TYPE" val="l_i"/>
</p:tagLst>
</file>

<file path=ppt/tags/tag301.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302.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303.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304.xml><?xml version="1.0" encoding="utf-8"?>
<p:tagLst xmlns:p="http://schemas.openxmlformats.org/presentationml/2006/main">
  <p:tag name="KSO_WM_BEAUTIFY_FLAG" val="#fgm#"/>
  <p:tag name="KSO_WM_DIAGRAM_GROUP_CODE" val="1"/>
  <p:tag name="KSO_WM_FIGMA_FLAG" val="#fgm#"/>
  <p:tag name="KSO_WM_UNIT_INDEX" val="1_4_1"/>
  <p:tag name="KSO_WM_UNIT_TYPE" val="l_h_f"/>
</p:tagLst>
</file>

<file path=ppt/tags/tag3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08.xml><?xml version="1.0" encoding="utf-8"?>
<p:tagLst xmlns:p="http://schemas.openxmlformats.org/presentationml/2006/main">
  <p:tag name="KSO_WM_BEAUTIFY_FLAG" val="#fgm#"/>
  <p:tag name="KSO_WM_FIGMA_FLAG" val="#fgm#"/>
  <p:tag name="KSO_WM_UNIT_INDEX" val="1"/>
  <p:tag name="KSO_WM_UNIT_TYPE" val="a"/>
  <p:tag name="KSO_WM_LAYOUT_CHECK_HASH" val="8d0536ab8089e8bc1efe9a28924a5d2096ab141c"/>
  <p:tag name="KSO_WM_NEWLAYOUT_GROUP_ID" val="layout_10004"/>
  <p:tag name="KSO_WM_NEWLAYOUT_ID" val="slide_b78e5c9395481cf5"/>
</p:tagLst>
</file>

<file path=ppt/tags/tag309.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1_1"/>
  <p:tag name="KSO_WM_UNIT_TYPE" val="l_h_i"/>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10.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311.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312.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2_1"/>
  <p:tag name="KSO_WM_UNIT_TYPE" val="l_h_i"/>
</p:tagLst>
</file>

<file path=ppt/tags/tag313.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314.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315.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3_1"/>
  <p:tag name="KSO_WM_UNIT_TYPE" val="l_h_i"/>
</p:tagLst>
</file>

<file path=ppt/tags/tag316.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317.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3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21.xml><?xml version="1.0" encoding="utf-8"?>
<p:tagLst xmlns:p="http://schemas.openxmlformats.org/presentationml/2006/main">
  <p:tag name="KSO_WM_BEAUTIFY_FLAG" val="#fgm#"/>
  <p:tag name="KSO_WM_FIGMA_FLAG" val="#fgm#"/>
  <p:tag name="KSO_WM_UNIT_INDEX" val="1"/>
  <p:tag name="KSO_WM_UNIT_TYPE" val="a"/>
  <p:tag name="KSO_WM_LAYOUT_CHECK_HASH" val="8849aa083613dd7995b95f8a7fb26300164d8dcc"/>
  <p:tag name="KSO_WM_NEWLAYOUT_GROUP_ID" val="layout_60"/>
  <p:tag name="KSO_WM_NEWLAYOUT_ID" val="slide_35d83bc1f2dde6a1"/>
</p:tagLst>
</file>

<file path=ppt/tags/tag322.xml><?xml version="1.0" encoding="utf-8"?>
<p:tagLst xmlns:p="http://schemas.openxmlformats.org/presentationml/2006/main">
  <p:tag name="KSO_WM_BEAUTIFY_FLAG" val="#fgm#"/>
  <p:tag name="KSO_WM_FIGMA_FLAG" val="#fgm#"/>
  <p:tag name="KSO_WM_UNIT_INDEX" val="1"/>
  <p:tag name="KSO_WM_UNIT_TYPE" val="d"/>
</p:tagLst>
</file>

<file path=ppt/tags/tag323.xml><?xml version="1.0" encoding="utf-8"?>
<p:tagLst xmlns:p="http://schemas.openxmlformats.org/presentationml/2006/main">
  <p:tag name="KSO_WM_FIGMA_DECORATION_INDEX" val="18_contentModel"/>
  <p:tag name="$PH_EXT" val="2"/>
  <p:tag name="KSO_WM_BEAUTIFY_FLAG" val="#fgm#"/>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1"/>
  <p:tag name="KSO_WM_UNIT_TYPE" val="l_i"/>
</p:tagLst>
</file>

<file path=ppt/tags/tag324.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325.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3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29.xml><?xml version="1.0" encoding="utf-8"?>
<p:tagLst xmlns:p="http://schemas.openxmlformats.org/presentationml/2006/main">
  <p:tag name="KSO_WM_BEAUTIFY_FLAG" val="#fgm#"/>
  <p:tag name="KSO_WM_FIGMA_FLAG" val="#fgm#"/>
  <p:tag name="KSO_WM_UNIT_INDEX" val="1"/>
  <p:tag name="KSO_WM_UNIT_TYPE" val="a"/>
  <p:tag name="KSO_WM_LAYOUT_CHECK_HASH" val="7a42c02946408dfd08adc63dfd8b78e10320ce9f"/>
  <p:tag name="KSO_WM_NEWLAYOUT_GROUP_ID" val="layout_53"/>
  <p:tag name="KSO_WM_NEWLAYOUT_ID" val="slide_0cb3c25280d5e7ee"/>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30.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1_1"/>
  <p:tag name="KSO_WM_UNIT_TYPE" val="l_h_i"/>
</p:tagLst>
</file>

<file path=ppt/tags/tag331.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Lst>
</file>

<file path=ppt/tags/tag332.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333.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334.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2_1"/>
  <p:tag name="KSO_WM_UNIT_TYPE" val="l_h_i"/>
</p:tagLst>
</file>

<file path=ppt/tags/tag335.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Lst>
</file>

<file path=ppt/tags/tag336.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337.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338.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3_1"/>
  <p:tag name="KSO_WM_UNIT_TYPE" val="l_h_i"/>
</p:tagLst>
</file>

<file path=ppt/tags/tag339.xml><?xml version="1.0" encoding="utf-8"?>
<p:tagLst xmlns:p="http://schemas.openxmlformats.org/presentationml/2006/main">
  <p:tag name="KSO_WM_BEAUTIFY_FLAG" val="#fgm#"/>
  <p:tag name="KSO_WM_DIAGRAM_GROUP_CODE" val="1"/>
  <p:tag name="KSO_WM_FIGMA_FLAG" val="#fgm#"/>
  <p:tag name="KSO_WM_UNIT_INDEX" val="1_3_1"/>
  <p:tag name="KSO_WM_UNIT_TYPE" val="l_h_d"/>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TYPE" val="a"/>
  <p:tag name="KSO_WM_UNIT_INDEX" val="1"/>
</p:tagLst>
</file>

<file path=ppt/tags/tag340.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341.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342.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4_1"/>
  <p:tag name="KSO_WM_UNIT_TYPE" val="l_h_i"/>
</p:tagLst>
</file>

<file path=ppt/tags/tag343.xml><?xml version="1.0" encoding="utf-8"?>
<p:tagLst xmlns:p="http://schemas.openxmlformats.org/presentationml/2006/main">
  <p:tag name="KSO_WM_BEAUTIFY_FLAG" val="#fgm#"/>
  <p:tag name="KSO_WM_DIAGRAM_GROUP_CODE" val="1"/>
  <p:tag name="KSO_WM_FIGMA_FLAG" val="#fgm#"/>
  <p:tag name="KSO_WM_UNIT_INDEX" val="1_4_1"/>
  <p:tag name="KSO_WM_UNIT_TYPE" val="l_h_d"/>
</p:tagLst>
</file>

<file path=ppt/tags/tag344.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Lst>
</file>

<file path=ppt/tags/tag345.xml><?xml version="1.0" encoding="utf-8"?>
<p:tagLst xmlns:p="http://schemas.openxmlformats.org/presentationml/2006/main">
  <p:tag name="KSO_WM_BEAUTIFY_FLAG" val="#fgm#"/>
  <p:tag name="KSO_WM_DIAGRAM_GROUP_CODE" val="1"/>
  <p:tag name="KSO_WM_FIGMA_FLAG" val="#fgm#"/>
  <p:tag name="KSO_WM_UNIT_INDEX" val="1_4_1"/>
  <p:tag name="KSO_WM_UNIT_TYPE" val="l_h_f"/>
</p:tagLst>
</file>

<file path=ppt/tags/tag3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49.xml><?xml version="1.0" encoding="utf-8"?>
<p:tagLst xmlns:p="http://schemas.openxmlformats.org/presentationml/2006/main">
  <p:tag name="KSO_WM_BEAUTIFY_FLAG" val="#fgm#"/>
  <p:tag name="KSO_WM_FIGMA_FLAG" val="#fgm#"/>
  <p:tag name="KSO_WM_UNIT_INDEX" val="1"/>
  <p:tag name="KSO_WM_UNIT_TYPE" val="a"/>
  <p:tag name="KSO_WM_LAYOUT_CHECK_HASH" val="4ef3b1d13ffd1a4ac2ebf6e2e123aadc9c08df50"/>
  <p:tag name="KSO_WM_NEWLAYOUT_GROUP_ID" val="layout_2"/>
  <p:tag name="KSO_WM_NEWLAYOUT_ID" val="slide_cce2eb3a906a8f67"/>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f*1"/>
  <p:tag name="KSO_WM_UNIT_LAYERLEVEL" val="1"/>
  <p:tag name="KSO_WM_TAG_VERSION" val="3.0"/>
  <p:tag name="KSO_WM_BEAUTIFY_FLAG" val="#wm#"/>
  <p:tag name="KSO_WM_UNIT_SUBTYPE" val="a"/>
  <p:tag name="KSO_WM_UNIT_PRESET_TEXT" val="单击此处编辑母版文本样式&#10;二级&#10;三级&#10;四级&#10;五级"/>
  <p:tag name="KSO_WM_UNIT_NOCLEAR" val="0"/>
  <p:tag name="KSO_WM_UNIT_VALUE" val="330"/>
  <p:tag name="KSO_WM_UNIT_TYPE" val="f"/>
  <p:tag name="KSO_WM_UNIT_INDEX" val="1"/>
  <p:tag name="KSO_WM_UNIT_TEXT_LAYER_COUNT" val="1"/>
</p:tagLst>
</file>

<file path=ppt/tags/tag350.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1_1"/>
  <p:tag name="KSO_WM_UNIT_TYPE" val="l_h_i"/>
</p:tagLst>
</file>

<file path=ppt/tags/tag351.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Lst>
</file>

<file path=ppt/tags/tag352.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353.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354.xml><?xml version="1.0" encoding="utf-8"?>
<p:tagLst xmlns:p="http://schemas.openxmlformats.org/presentationml/2006/main">
  <p:tag name="KSO_WM_FIGMA_DECORATION_INDEX" val="17"/>
  <p:tag name="$PH_EXT" val="2"/>
  <p:tag name="KSO_WM_BEAUTIFY_FLAG" val="#fgm#"/>
  <p:tag name="KSO_WM_DIAGRAM_GROUP_CODE" val="1"/>
  <p:tag name="KSO_WM_FIGMA_FLAG" val="#fgm#"/>
  <p:tag name="KSO_WM_SYNC_SLIDE_TEXT" val="1"/>
  <p:tag name="KSO_WM_UNIT_INDEX" val="1_2_1"/>
  <p:tag name="KSO_WM_UNIT_TYPE" val="l_h_i"/>
</p:tagLst>
</file>

<file path=ppt/tags/tag355.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Lst>
</file>

<file path=ppt/tags/tag356.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357.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358.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3_1"/>
  <p:tag name="KSO_WM_UNIT_TYPE" val="l_h_i"/>
</p:tagLst>
</file>

<file path=ppt/tags/tag359.xml><?xml version="1.0" encoding="utf-8"?>
<p:tagLst xmlns:p="http://schemas.openxmlformats.org/presentationml/2006/main">
  <p:tag name="KSO_WM_BEAUTIFY_FLAG" val="#fgm#"/>
  <p:tag name="KSO_WM_DIAGRAM_GROUP_CODE" val="1"/>
  <p:tag name="KSO_WM_FIGMA_FLAG" val="#fgm#"/>
  <p:tag name="KSO_WM_UNIT_INDEX" val="1_3_1"/>
  <p:tag name="KSO_WM_UNIT_TYPE" val="l_h_d"/>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60.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361.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3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65.xml><?xml version="1.0" encoding="utf-8"?>
<p:tagLst xmlns:p="http://schemas.openxmlformats.org/presentationml/2006/main">
  <p:tag name="KSO_WM_BEAUTIFY_FLAG" val="#fgm#"/>
  <p:tag name="KSO_WM_FIGMA_FLAG" val="#fgm#"/>
  <p:tag name="KSO_WM_UNIT_INDEX" val="1"/>
  <p:tag name="KSO_WM_UNIT_TYPE" val="a"/>
  <p:tag name="KSO_WM_LAYOUT_CHECK_HASH" val="8c894038174146feda3d4385060d746ed024e420"/>
  <p:tag name="KSO_WM_NEWLAYOUT_GROUP_ID" val="layout_39"/>
  <p:tag name="KSO_WM_NEWLAYOUT_ID" val="slide_17aed52960b7305a"/>
</p:tagLst>
</file>

<file path=ppt/tags/tag366.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1_1"/>
  <p:tag name="KSO_WM_UNIT_TYPE" val="l_h_i"/>
</p:tagLst>
</file>

<file path=ppt/tags/tag367.xml><?xml version="1.0" encoding="utf-8"?>
<p:tagLst xmlns:p="http://schemas.openxmlformats.org/presentationml/2006/main">
  <p:tag name="KSO_WM_FIGMA_DECORATION_INDEX" val="1"/>
  <p:tag name="$PH_EXT" val="1"/>
  <p:tag name="KSO_WM_BEAUTIFY_FLAG" val="#fgm#"/>
  <p:tag name="KSO_WM_DIAGRAM_GROUP_CODE" val="1"/>
  <p:tag name="KSO_WM_FIGMA_FLAG" val="#fgm#"/>
  <p:tag name="KSO_WM_UNIT_INDEX" val="1_1_1"/>
  <p:tag name="KSO_WM_UNIT_TYPE" val="l_h_x"/>
</p:tagLst>
</file>

<file path=ppt/tags/tag368.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369.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70.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2_1"/>
  <p:tag name="KSO_WM_UNIT_TYPE" val="l_h_i"/>
</p:tagLst>
</file>

<file path=ppt/tags/tag371.xml><?xml version="1.0" encoding="utf-8"?>
<p:tagLst xmlns:p="http://schemas.openxmlformats.org/presentationml/2006/main">
  <p:tag name="KSO_WM_FIGMA_DECORATION_INDEX" val="2"/>
  <p:tag name="$PH_EXT" val="1"/>
  <p:tag name="KSO_WM_BEAUTIFY_FLAG" val="#fgm#"/>
  <p:tag name="KSO_WM_DIAGRAM_GROUP_CODE" val="1"/>
  <p:tag name="KSO_WM_FIGMA_FLAG" val="#fgm#"/>
  <p:tag name="KSO_WM_UNIT_INDEX" val="1_2_1"/>
  <p:tag name="KSO_WM_UNIT_TYPE" val="l_h_x"/>
</p:tagLst>
</file>

<file path=ppt/tags/tag372.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373.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3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77.xml><?xml version="1.0" encoding="utf-8"?>
<p:tagLst xmlns:p="http://schemas.openxmlformats.org/presentationml/2006/main">
  <p:tag name="KSO_WM_BEAUTIFY_FLAG" val="#fgm#"/>
  <p:tag name="KSO_WM_FIGMA_FLAG" val="#fgm#"/>
  <p:tag name="KSO_WM_UNIT_INDEX" val="1"/>
  <p:tag name="KSO_WM_UNIT_TYPE" val="a"/>
  <p:tag name="KSO_WM_LAYOUT_CHECK_HASH" val="3b9daf799eaeec09287cc13f075e3130329e8e38"/>
  <p:tag name="KSO_WM_NEWLAYOUT_GROUP_ID" val="layout_63"/>
  <p:tag name="KSO_WM_NEWLAYOUT_ID" val="slide_96919410b42e99e9"/>
</p:tagLst>
</file>

<file path=ppt/tags/tag378.xml><?xml version="1.0" encoding="utf-8"?>
<p:tagLst xmlns:p="http://schemas.openxmlformats.org/presentationml/2006/main">
  <p:tag name="KSO_WM_BEAUTIFY_FLAG" val="#fgm#"/>
  <p:tag name="KSO_WM_FIGMA_FLAG" val="#fgm#"/>
  <p:tag name="KSO_WM_UNIT_INDEX" val="1"/>
  <p:tag name="KSO_WM_UNIT_TYPE" val="d"/>
</p:tagLst>
</file>

<file path=ppt/tags/tag379.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80.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381.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382.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3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86.xml><?xml version="1.0" encoding="utf-8"?>
<p:tagLst xmlns:p="http://schemas.openxmlformats.org/presentationml/2006/main">
  <p:tag name="KSO_WM_BEAUTIFY_FLAG" val="#fgm#"/>
  <p:tag name="KSO_WM_FIGMA_FLAG" val="#fgm#"/>
  <p:tag name="KSO_WM_UNIT_INDEX" val="1"/>
  <p:tag name="KSO_WM_UNIT_TYPE" val="a"/>
  <p:tag name="KSO_WM_LAYOUT_CHECK_HASH" val="a6f5dbd688dcd62fd19ede9eb478942246971942"/>
  <p:tag name="KSO_WM_NEWLAYOUT_GROUP_ID" val="layout_35"/>
  <p:tag name="KSO_WM_NEWLAYOUT_ID" val="slide_e16a782a1cbf11b7"/>
</p:tagLst>
</file>

<file path=ppt/tags/tag387.xml><?xml version="1.0" encoding="utf-8"?>
<p:tagLst xmlns:p="http://schemas.openxmlformats.org/presentationml/2006/main">
  <p:tag name="KSO_WM_BEAUTIFY_FLAG" val="#fgm#"/>
  <p:tag name="KSO_WM_DIAGRAM_GROUP_CODE" val="1"/>
  <p:tag name="KSO_WM_FIGMA_FLAG" val="#fgm#"/>
  <p:tag name="KSO_WM_UNIT_INDEX" val="1_1_2"/>
  <p:tag name="KSO_WM_UNIT_SUBTYPE" val="d"/>
  <p:tag name="KSO_WM_UNIT_TYPE" val="l_h_i"/>
</p:tagLst>
</file>

<file path=ppt/tags/tag388.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389.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3.0"/>
  <p:tag name="KSO_WM_BEAUTIFY_FLAG" val="#wm#"/>
</p:tagLst>
</file>

<file path=ppt/tags/tag390.xml><?xml version="1.0" encoding="utf-8"?>
<p:tagLst xmlns:p="http://schemas.openxmlformats.org/presentationml/2006/main">
  <p:tag name="KSO_WM_BEAUTIFY_FLAG" val="#fgm#"/>
  <p:tag name="KSO_WM_DIAGRAM_GROUP_CODE" val="1"/>
  <p:tag name="KSO_WM_FIGMA_FLAG" val="#fgm#"/>
  <p:tag name="KSO_WM_UNIT_INDEX" val="1_2_2"/>
  <p:tag name="KSO_WM_UNIT_SUBTYPE" val="d"/>
  <p:tag name="KSO_WM_UNIT_TYPE" val="l_h_i"/>
</p:tagLst>
</file>

<file path=ppt/tags/tag391.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392.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393.xml><?xml version="1.0" encoding="utf-8"?>
<p:tagLst xmlns:p="http://schemas.openxmlformats.org/presentationml/2006/main">
  <p:tag name="KSO_WM_BEAUTIFY_FLAG" val="#fgm#"/>
  <p:tag name="KSO_WM_DIAGRAM_GROUP_CODE" val="1"/>
  <p:tag name="KSO_WM_FIGMA_FLAG" val="#fgm#"/>
  <p:tag name="KSO_WM_UNIT_INDEX" val="1_3_2"/>
  <p:tag name="KSO_WM_UNIT_SUBTYPE" val="d"/>
  <p:tag name="KSO_WM_UNIT_TYPE" val="l_h_i"/>
</p:tagLst>
</file>

<file path=ppt/tags/tag394.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395.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396.xml><?xml version="1.0" encoding="utf-8"?>
<p:tagLst xmlns:p="http://schemas.openxmlformats.org/presentationml/2006/main">
  <p:tag name="KSO_WM_BEAUTIFY_FLAG" val="#fgm#"/>
  <p:tag name="KSO_WM_DIAGRAM_GROUP_CODE" val="1"/>
  <p:tag name="KSO_WM_FIGMA_FLAG" val="#fgm#"/>
  <p:tag name="KSO_WM_UNIT_INDEX" val="1_4_2"/>
  <p:tag name="KSO_WM_UNIT_SUBTYPE" val="d"/>
  <p:tag name="KSO_WM_UNIT_TYPE" val="l_h_i"/>
</p:tagLst>
</file>

<file path=ppt/tags/tag397.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Lst>
</file>

<file path=ppt/tags/tag398.xml><?xml version="1.0" encoding="utf-8"?>
<p:tagLst xmlns:p="http://schemas.openxmlformats.org/presentationml/2006/main">
  <p:tag name="KSO_WM_BEAUTIFY_FLAG" val="#fgm#"/>
  <p:tag name="KSO_WM_DIAGRAM_GROUP_CODE" val="1"/>
  <p:tag name="KSO_WM_FIGMA_FLAG" val="#fgm#"/>
  <p:tag name="KSO_WM_UNIT_INDEX" val="1_4_1"/>
  <p:tag name="KSO_WM_UNIT_TYPE" val="l_h_f"/>
</p:tagLst>
</file>

<file path=ppt/tags/tag399.xml><?xml version="1.0" encoding="utf-8"?>
<p:tagLst xmlns:p="http://schemas.openxmlformats.org/presentationml/2006/main">
  <p:tag name="KSO_WM_BEAUTIFY_FLAG" val="#fgm#"/>
  <p:tag name="KSO_WM_DIAGRAM_GROUP_CODE" val="1"/>
  <p:tag name="KSO_WM_FIGMA_FLAG" val="#fgm#"/>
  <p:tag name="KSO_WM_UNIT_INDEX" val="1_5_2"/>
  <p:tag name="KSO_WM_UNIT_SUBTYPE" val="d"/>
  <p:tag name="KSO_WM_UNIT_TYPE" val="l_h_i"/>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p="http://schemas.openxmlformats.org/presentationml/2006/main">
  <p:tag name="KSO_WM_UNIT_TYPE" val="i"/>
  <p:tag name="KSO_WM_UNIT_INDEX" val="2"/>
  <p:tag name="KSO_WM_BEAUTIFY_FLAG" val="#wm#"/>
  <p:tag name="KSO_WM_TAG_VERSION" val="3.0"/>
  <p:tag name="KSO_WM_UNIT_ID" val="_2*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400.xml><?xml version="1.0" encoding="utf-8"?>
<p:tagLst xmlns:p="http://schemas.openxmlformats.org/presentationml/2006/main">
  <p:tag name="KSO_WM_BEAUTIFY_FLAG" val="#fgm#"/>
  <p:tag name="KSO_WM_DIAGRAM_GROUP_CODE" val="1"/>
  <p:tag name="KSO_WM_FIGMA_FLAG" val="#fgm#"/>
  <p:tag name="KSO_WM_UNIT_INDEX" val="1_5_1"/>
  <p:tag name="KSO_WM_UNIT_TYPE" val="l_h_a"/>
</p:tagLst>
</file>

<file path=ppt/tags/tag401.xml><?xml version="1.0" encoding="utf-8"?>
<p:tagLst xmlns:p="http://schemas.openxmlformats.org/presentationml/2006/main">
  <p:tag name="KSO_WM_BEAUTIFY_FLAG" val="#fgm#"/>
  <p:tag name="KSO_WM_DIAGRAM_GROUP_CODE" val="1"/>
  <p:tag name="KSO_WM_FIGMA_FLAG" val="#fgm#"/>
  <p:tag name="KSO_WM_UNIT_INDEX" val="1_5_1"/>
  <p:tag name="KSO_WM_UNIT_TYPE" val="l_h_f"/>
</p:tagLst>
</file>

<file path=ppt/tags/tag402.xml><?xml version="1.0" encoding="utf-8"?>
<p:tagLst xmlns:p="http://schemas.openxmlformats.org/presentationml/2006/main">
  <p:tag name="KSO_WM_BEAUTIFY_FLAG" val="#fgm#"/>
  <p:tag name="KSO_WM_DIAGRAM_GROUP_CODE" val="1"/>
  <p:tag name="KSO_WM_FIGMA_FLAG" val="#fgm#"/>
  <p:tag name="KSO_WM_UNIT_INDEX" val="1_6_2"/>
  <p:tag name="KSO_WM_UNIT_SUBTYPE" val="d"/>
  <p:tag name="KSO_WM_UNIT_TYPE" val="l_h_i"/>
</p:tagLst>
</file>

<file path=ppt/tags/tag403.xml><?xml version="1.0" encoding="utf-8"?>
<p:tagLst xmlns:p="http://schemas.openxmlformats.org/presentationml/2006/main">
  <p:tag name="KSO_WM_BEAUTIFY_FLAG" val="#fgm#"/>
  <p:tag name="KSO_WM_DIAGRAM_GROUP_CODE" val="1"/>
  <p:tag name="KSO_WM_FIGMA_FLAG" val="#fgm#"/>
  <p:tag name="KSO_WM_UNIT_INDEX" val="1_6_1"/>
  <p:tag name="KSO_WM_UNIT_TYPE" val="l_h_a"/>
</p:tagLst>
</file>

<file path=ppt/tags/tag404.xml><?xml version="1.0" encoding="utf-8"?>
<p:tagLst xmlns:p="http://schemas.openxmlformats.org/presentationml/2006/main">
  <p:tag name="KSO_WM_BEAUTIFY_FLAG" val="#fgm#"/>
  <p:tag name="KSO_WM_DIAGRAM_GROUP_CODE" val="1"/>
  <p:tag name="KSO_WM_FIGMA_FLAG" val="#fgm#"/>
  <p:tag name="KSO_WM_UNIT_INDEX" val="1_6_1"/>
  <p:tag name="KSO_WM_UNIT_TYPE" val="l_h_f"/>
</p:tagLst>
</file>

<file path=ppt/tags/tag4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4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4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408.xml><?xml version="1.0" encoding="utf-8"?>
<p:tagLst xmlns:p="http://schemas.openxmlformats.org/presentationml/2006/main">
  <p:tag name="KSO_WM_BEAUTIFY_FLAG" val="#fgm#"/>
  <p:tag name="KSO_WM_FIGMA_FLAG" val="#fgm#"/>
  <p:tag name="KSO_WM_UNIT_INDEX" val="1"/>
  <p:tag name="KSO_WM_UNIT_TYPE" val="a"/>
  <p:tag name="KSO_WM_LAYOUT_CHECK_HASH" val="b39740d6a6ea01d62ba2883645fb4a048d3b86ce"/>
  <p:tag name="KSO_WM_NEWLAYOUT_GROUP_ID" val="layout_51"/>
  <p:tag name="KSO_WM_NEWLAYOUT_ID" val="slide_852d700e72c68e5e"/>
</p:tagLst>
</file>

<file path=ppt/tags/tag409.xml><?xml version="1.0" encoding="utf-8"?>
<p:tagLst xmlns:p="http://schemas.openxmlformats.org/presentationml/2006/main">
  <p:tag name="KSO_WM_BEAUTIFY_FLAG" val="#fgm#"/>
  <p:tag name="KSO_WM_FIGMA_FLAG" val="#fgm#"/>
  <p:tag name="KSO_WM_UNIT_INDEX" val="1"/>
  <p:tag name="KSO_WM_UNIT_TYPE" val="d"/>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a*1"/>
  <p:tag name="KSO_WM_UNIT_LAYERLEVEL" val="1"/>
  <p:tag name="KSO_WM_TAG_VERSION" val="3.0"/>
  <p:tag name="KSO_WM_BEAUTIFY_FLAG" val="#wm#"/>
  <p:tag name="KSO_WM_UNIT_ISCONTENTSTITLE" val="1"/>
  <p:tag name="KSO_WM_UNIT_ISNUMDGMTITLE" val="0"/>
  <p:tag name="KSO_WM_UNIT_PRESET_TEXT" val="标题"/>
  <p:tag name="KSO_WM_UNIT_NOCLEAR" val="0"/>
  <p:tag name="KSO_WM_UNIT_VALUE" val="3"/>
  <p:tag name="KSO_WM_UNIT_TYPE" val="a"/>
  <p:tag name="KSO_WM_UNIT_INDEX" val="1"/>
</p:tagLst>
</file>

<file path=ppt/tags/tag410.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1_1"/>
  <p:tag name="KSO_WM_UNIT_TYPE" val="l_h_i"/>
</p:tagLst>
</file>

<file path=ppt/tags/tag411.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412.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413.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2_1"/>
  <p:tag name="KSO_WM_UNIT_TYPE" val="l_h_i"/>
</p:tagLst>
</file>

<file path=ppt/tags/tag414.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415.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416.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3_1"/>
  <p:tag name="KSO_WM_UNIT_TYPE" val="l_h_i"/>
</p:tagLst>
</file>

<file path=ppt/tags/tag417.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418.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4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3.0"/>
  <p:tag name="KSO_WM_BEAUTIFY_FLAG" val="#wm#"/>
</p:tagLst>
</file>

<file path=ppt/tags/tag4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4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422.xml><?xml version="1.0" encoding="utf-8"?>
<p:tagLst xmlns:p="http://schemas.openxmlformats.org/presentationml/2006/main">
  <p:tag name="KSO_WM_BEAUTIFY_FLAG" val="#fgm#"/>
  <p:tag name="KSO_WM_FIGMA_FLAG" val="#fgm#"/>
  <p:tag name="KSO_WM_UNIT_INDEX" val="1"/>
  <p:tag name="KSO_WM_UNIT_TYPE" val="a"/>
  <p:tag name="KSO_WM_LAYOUT_CHECK_HASH" val="5f5a2333d30393f438ce22103c588f21f41b4ede"/>
  <p:tag name="KSO_WM_NEWLAYOUT_GROUP_ID" val="layout_31"/>
  <p:tag name="KSO_WM_NEWLAYOUT_ID" val="slide_0490e86dca4ec783"/>
</p:tagLst>
</file>

<file path=ppt/tags/tag423.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1_1"/>
  <p:tag name="KSO_WM_UNIT_TYPE" val="l_h_i"/>
</p:tagLst>
</file>

<file path=ppt/tags/tag424.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Lst>
</file>

<file path=ppt/tags/tag425.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426.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427.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2_1"/>
  <p:tag name="KSO_WM_UNIT_TYPE" val="l_h_i"/>
</p:tagLst>
</file>

<file path=ppt/tags/tag428.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Lst>
</file>

<file path=ppt/tags/tag429.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3.0"/>
  <p:tag name="KSO_WM_BEAUTIFY_FLAG" val="#wm#"/>
</p:tagLst>
</file>

<file path=ppt/tags/tag430.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4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4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4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434.xml><?xml version="1.0" encoding="utf-8"?>
<p:tagLst xmlns:p="http://schemas.openxmlformats.org/presentationml/2006/main">
  <p:tag name="KSO_WM_BEAUTIFY_FLAG" val="#fgm#"/>
  <p:tag name="KSO_WM_FIGMA_FLAG" val="#fgm#"/>
  <p:tag name="KSO_WM_UNIT_INDEX" val="1"/>
  <p:tag name="KSO_WM_UNIT_TYPE" val="a"/>
  <p:tag name="KSO_WM_LAYOUT_CHECK_HASH" val="149c52612adcaf65e62ff757f4035d1cccda3088"/>
  <p:tag name="KSO_WM_NEWLAYOUT_GROUP_ID" val="layout_34"/>
  <p:tag name="KSO_WM_NEWLAYOUT_ID" val="slide_d66e5e1300942c29"/>
</p:tagLst>
</file>

<file path=ppt/tags/tag435.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Lst>
</file>

<file path=ppt/tags/tag436.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437.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438.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Lst>
</file>

<file path=ppt/tags/tag439.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3.0"/>
  <p:tag name="KSO_WM_BEAUTIFY_FLAG" val="#wm#"/>
</p:tagLst>
</file>

<file path=ppt/tags/tag440.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441.xml><?xml version="1.0" encoding="utf-8"?>
<p:tagLst xmlns:p="http://schemas.openxmlformats.org/presentationml/2006/main">
  <p:tag name="KSO_WM_BEAUTIFY_FLAG" val="#fgm#"/>
  <p:tag name="KSO_WM_DIAGRAM_GROUP_CODE" val="1"/>
  <p:tag name="KSO_WM_FIGMA_FLAG" val="#fgm#"/>
  <p:tag name="KSO_WM_UNIT_INDEX" val="1_3_1"/>
  <p:tag name="KSO_WM_UNIT_TYPE" val="l_h_d"/>
</p:tagLst>
</file>

<file path=ppt/tags/tag442.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443.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444.xml><?xml version="1.0" encoding="utf-8"?>
<p:tagLst xmlns:p="http://schemas.openxmlformats.org/presentationml/2006/main">
  <p:tag name="KSO_WM_BEAUTIFY_FLAG" val="#fgm#"/>
  <p:tag name="KSO_WM_DIAGRAM_GROUP_CODE" val="1"/>
  <p:tag name="KSO_WM_FIGMA_FLAG" val="#fgm#"/>
  <p:tag name="KSO_WM_UNIT_INDEX" val="1_4_1"/>
  <p:tag name="KSO_WM_UNIT_TYPE" val="l_h_d"/>
</p:tagLst>
</file>

<file path=ppt/tags/tag445.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Lst>
</file>

<file path=ppt/tags/tag446.xml><?xml version="1.0" encoding="utf-8"?>
<p:tagLst xmlns:p="http://schemas.openxmlformats.org/presentationml/2006/main">
  <p:tag name="KSO_WM_BEAUTIFY_FLAG" val="#fgm#"/>
  <p:tag name="KSO_WM_DIAGRAM_GROUP_CODE" val="1"/>
  <p:tag name="KSO_WM_FIGMA_FLAG" val="#fgm#"/>
  <p:tag name="KSO_WM_UNIT_INDEX" val="1_4_1"/>
  <p:tag name="KSO_WM_UNIT_TYPE" val="l_h_f"/>
</p:tagLst>
</file>

<file path=ppt/tags/tag447.xml><?xml version="1.0" encoding="utf-8"?>
<p:tagLst xmlns:p="http://schemas.openxmlformats.org/presentationml/2006/main">
  <p:tag name="KSO_WM_BEAUTIFY_FLAG" val="#fgm#"/>
  <p:tag name="KSO_WM_DIAGRAM_GROUP_CODE" val="1"/>
  <p:tag name="KSO_WM_FIGMA_FLAG" val="#fgm#"/>
  <p:tag name="KSO_WM_UNIT_INDEX" val="1_5_1"/>
  <p:tag name="KSO_WM_UNIT_TYPE" val="l_h_d"/>
</p:tagLst>
</file>

<file path=ppt/tags/tag448.xml><?xml version="1.0" encoding="utf-8"?>
<p:tagLst xmlns:p="http://schemas.openxmlformats.org/presentationml/2006/main">
  <p:tag name="KSO_WM_BEAUTIFY_FLAG" val="#fgm#"/>
  <p:tag name="KSO_WM_DIAGRAM_GROUP_CODE" val="1"/>
  <p:tag name="KSO_WM_FIGMA_FLAG" val="#fgm#"/>
  <p:tag name="KSO_WM_UNIT_INDEX" val="1_5_1"/>
  <p:tag name="KSO_WM_UNIT_TYPE" val="l_h_a"/>
</p:tagLst>
</file>

<file path=ppt/tags/tag449.xml><?xml version="1.0" encoding="utf-8"?>
<p:tagLst xmlns:p="http://schemas.openxmlformats.org/presentationml/2006/main">
  <p:tag name="KSO_WM_BEAUTIFY_FLAG" val="#fgm#"/>
  <p:tag name="KSO_WM_DIAGRAM_GROUP_CODE" val="1"/>
  <p:tag name="KSO_WM_FIGMA_FLAG" val="#fgm#"/>
  <p:tag name="KSO_WM_UNIT_INDEX" val="1_5_1"/>
  <p:tag name="KSO_WM_UNIT_TYPE" val="l_h_f"/>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3.0"/>
  <p:tag name="KSO_WM_BEAUTIFY_FLAG" val="#wm#"/>
</p:tagLst>
</file>

<file path=ppt/tags/tag450.xml><?xml version="1.0" encoding="utf-8"?>
<p:tagLst xmlns:p="http://schemas.openxmlformats.org/presentationml/2006/main">
  <p:tag name="KSO_WM_BEAUTIFY_FLAG" val="#fgm#"/>
  <p:tag name="KSO_WM_DIAGRAM_GROUP_CODE" val="1"/>
  <p:tag name="KSO_WM_FIGMA_FLAG" val="#fgm#"/>
  <p:tag name="KSO_WM_UNIT_INDEX" val="1_6_1"/>
  <p:tag name="KSO_WM_UNIT_TYPE" val="l_h_d"/>
</p:tagLst>
</file>

<file path=ppt/tags/tag451.xml><?xml version="1.0" encoding="utf-8"?>
<p:tagLst xmlns:p="http://schemas.openxmlformats.org/presentationml/2006/main">
  <p:tag name="KSO_WM_BEAUTIFY_FLAG" val="#fgm#"/>
  <p:tag name="KSO_WM_DIAGRAM_GROUP_CODE" val="1"/>
  <p:tag name="KSO_WM_FIGMA_FLAG" val="#fgm#"/>
  <p:tag name="KSO_WM_UNIT_INDEX" val="1_6_1"/>
  <p:tag name="KSO_WM_UNIT_TYPE" val="l_h_a"/>
</p:tagLst>
</file>

<file path=ppt/tags/tag452.xml><?xml version="1.0" encoding="utf-8"?>
<p:tagLst xmlns:p="http://schemas.openxmlformats.org/presentationml/2006/main">
  <p:tag name="KSO_WM_BEAUTIFY_FLAG" val="#fgm#"/>
  <p:tag name="KSO_WM_DIAGRAM_GROUP_CODE" val="1"/>
  <p:tag name="KSO_WM_FIGMA_FLAG" val="#fgm#"/>
  <p:tag name="KSO_WM_UNIT_INDEX" val="1_6_1"/>
  <p:tag name="KSO_WM_UNIT_TYPE" val="l_h_f"/>
</p:tagLst>
</file>

<file path=ppt/tags/tag4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4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4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456.xml><?xml version="1.0" encoding="utf-8"?>
<p:tagLst xmlns:p="http://schemas.openxmlformats.org/presentationml/2006/main">
  <p:tag name="KSO_WM_BEAUTIFY_FLAG" val="#fgm#"/>
  <p:tag name="KSO_WM_FIGMA_FLAG" val="#fgm#"/>
  <p:tag name="KSO_WM_UNIT_INDEX" val="1"/>
  <p:tag name="KSO_WM_UNIT_TYPE" val="a"/>
  <p:tag name="KSO_WM_LAYOUT_CHECK_HASH" val="ce13842a9d4383c42e653d85342d22f849402639"/>
  <p:tag name="KSO_WM_NEWLAYOUT_GROUP_ID" val="layout_42"/>
  <p:tag name="KSO_WM_NEWLAYOUT_ID" val="slide_a584adb009ce018d"/>
</p:tagLst>
</file>

<file path=ppt/tags/tag457.xml><?xml version="1.0" encoding="utf-8"?>
<p:tagLst xmlns:p="http://schemas.openxmlformats.org/presentationml/2006/main">
  <p:tag name="KSO_WM_BEAUTIFY_FLAG" val="#fgm#"/>
  <p:tag name="KSO_WM_FIGMA_FLAG" val="#fgm#"/>
  <p:tag name="KSO_WM_UNIT_INDEX" val="1"/>
  <p:tag name="KSO_WM_UNIT_TYPE" val="d"/>
</p:tagLst>
</file>

<file path=ppt/tags/tag458.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1_1"/>
  <p:tag name="KSO_WM_UNIT_TYPE" val="l_h_i"/>
</p:tagLst>
</file>

<file path=ppt/tags/tag459.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3.0"/>
  <p:tag name="KSO_WM_BEAUTIFY_FLAG" val="#wm#"/>
</p:tagLst>
</file>

<file path=ppt/tags/tag460.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461.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2_1"/>
  <p:tag name="KSO_WM_UNIT_TYPE" val="l_h_i"/>
</p:tagLst>
</file>

<file path=ppt/tags/tag462.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463.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464.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3_1"/>
  <p:tag name="KSO_WM_UNIT_TYPE" val="l_h_i"/>
</p:tagLst>
</file>

<file path=ppt/tags/tag465.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466.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467.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4_1"/>
  <p:tag name="KSO_WM_UNIT_TYPE" val="l_h_i"/>
</p:tagLst>
</file>

<file path=ppt/tags/tag468.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Lst>
</file>

<file path=ppt/tags/tag469.xml><?xml version="1.0" encoding="utf-8"?>
<p:tagLst xmlns:p="http://schemas.openxmlformats.org/presentationml/2006/main">
  <p:tag name="KSO_WM_BEAUTIFY_FLAG" val="#fgm#"/>
  <p:tag name="KSO_WM_DIAGRAM_GROUP_CODE" val="1"/>
  <p:tag name="KSO_WM_FIGMA_FLAG" val="#fgm#"/>
  <p:tag name="KSO_WM_UNIT_INDEX" val="1_4_1"/>
  <p:tag name="KSO_WM_UNIT_TYPE" val="l_h_f"/>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3.0"/>
  <p:tag name="KSO_WM_BEAUTIFY_FLAG" val="#wm#"/>
</p:tagLst>
</file>

<file path=ppt/tags/tag470.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5_1"/>
  <p:tag name="KSO_WM_UNIT_TYPE" val="l_h_i"/>
</p:tagLst>
</file>

<file path=ppt/tags/tag471.xml><?xml version="1.0" encoding="utf-8"?>
<p:tagLst xmlns:p="http://schemas.openxmlformats.org/presentationml/2006/main">
  <p:tag name="KSO_WM_BEAUTIFY_FLAG" val="#fgm#"/>
  <p:tag name="KSO_WM_DIAGRAM_GROUP_CODE" val="1"/>
  <p:tag name="KSO_WM_FIGMA_FLAG" val="#fgm#"/>
  <p:tag name="KSO_WM_UNIT_INDEX" val="1_5_1"/>
  <p:tag name="KSO_WM_UNIT_TYPE" val="l_h_a"/>
</p:tagLst>
</file>

<file path=ppt/tags/tag472.xml><?xml version="1.0" encoding="utf-8"?>
<p:tagLst xmlns:p="http://schemas.openxmlformats.org/presentationml/2006/main">
  <p:tag name="KSO_WM_BEAUTIFY_FLAG" val="#fgm#"/>
  <p:tag name="KSO_WM_DIAGRAM_GROUP_CODE" val="1"/>
  <p:tag name="KSO_WM_FIGMA_FLAG" val="#fgm#"/>
  <p:tag name="KSO_WM_UNIT_INDEX" val="1_5_1"/>
  <p:tag name="KSO_WM_UNIT_TYPE" val="l_h_f"/>
</p:tagLst>
</file>

<file path=ppt/tags/tag4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4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4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476.xml><?xml version="1.0" encoding="utf-8"?>
<p:tagLst xmlns:p="http://schemas.openxmlformats.org/presentationml/2006/main">
  <p:tag name="KSO_WM_BEAUTIFY_FLAG" val="#fgm#"/>
  <p:tag name="KSO_WM_FIGMA_FLAG" val="#fgm#"/>
  <p:tag name="KSO_WM_UNIT_INDEX" val="1"/>
  <p:tag name="KSO_WM_UNIT_TYPE" val="a"/>
  <p:tag name="KSO_WM_LAYOUT_CHECK_HASH" val="61a6fbf8e7999466a3fc327bac2ae5d345e84e38"/>
  <p:tag name="KSO_WM_NEWLAYOUT_GROUP_ID" val="layout_3"/>
  <p:tag name="KSO_WM_NEWLAYOUT_ID" val="slide_3207ce69d38aa301"/>
</p:tagLst>
</file>

<file path=ppt/tags/tag477.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1_1"/>
  <p:tag name="KSO_WM_UNIT_TYPE" val="l_h_i"/>
</p:tagLst>
</file>

<file path=ppt/tags/tag478.xml><?xml version="1.0" encoding="utf-8"?>
<p:tagLst xmlns:p="http://schemas.openxmlformats.org/presentationml/2006/main">
  <p:tag name="KSO_WM_FIGMA_DECORATION_INDEX" val="7"/>
  <p:tag name="$PH_EXT" val="1"/>
  <p:tag name="KSO_WM_BEAUTIFY_FLAG" val="#fgm#"/>
  <p:tag name="KSO_WM_DIAGRAM_GROUP_CODE" val="1"/>
  <p:tag name="KSO_WM_FIGMA_FLAG" val="#fgm#"/>
  <p:tag name="KSO_WM_UNIT_INDEX" val="1_1_1"/>
  <p:tag name="KSO_WM_UNIT_TYPE" val="l_h_x"/>
</p:tagLst>
</file>

<file path=ppt/tags/tag479.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TYPE" val="a"/>
  <p:tag name="KSO_WM_UNIT_INDEX" val="1"/>
</p:tagLst>
</file>

<file path=ppt/tags/tag480.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481.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2_1"/>
  <p:tag name="KSO_WM_UNIT_TYPE" val="l_h_i"/>
</p:tagLst>
</file>

<file path=ppt/tags/tag482.xml><?xml version="1.0" encoding="utf-8"?>
<p:tagLst xmlns:p="http://schemas.openxmlformats.org/presentationml/2006/main">
  <p:tag name="KSO_WM_FIGMA_DECORATION_INDEX" val="8"/>
  <p:tag name="$PH_EXT" val="1"/>
  <p:tag name="KSO_WM_BEAUTIFY_FLAG" val="#fgm#"/>
  <p:tag name="KSO_WM_DIAGRAM_GROUP_CODE" val="1"/>
  <p:tag name="KSO_WM_FIGMA_FLAG" val="#fgm#"/>
  <p:tag name="KSO_WM_UNIT_INDEX" val="1_2_1"/>
  <p:tag name="KSO_WM_UNIT_TYPE" val="l_h_x"/>
</p:tagLst>
</file>

<file path=ppt/tags/tag483.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484.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4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4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4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488.xml><?xml version="1.0" encoding="utf-8"?>
<p:tagLst xmlns:p="http://schemas.openxmlformats.org/presentationml/2006/main">
  <p:tag name="KSO_WM_BEAUTIFY_FLAG" val="#fgm#"/>
  <p:tag name="KSO_WM_FIGMA_FLAG" val="#fgm#"/>
  <p:tag name="KSO_WM_UNIT_INDEX" val="1"/>
  <p:tag name="KSO_WM_UNIT_TYPE" val="a"/>
  <p:tag name="KSO_WM_LAYOUT_CHECK_HASH" val="142718345b566102e2ff911c41623cc2ebe2b300"/>
  <p:tag name="KSO_WM_NEWLAYOUT_GROUP_ID" val="layout_32"/>
  <p:tag name="KSO_WM_NEWLAYOUT_ID" val="slide_f95b87826d1fb558"/>
</p:tagLst>
</file>

<file path=ppt/tags/tag489.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1_1"/>
  <p:tag name="KSO_WM_UNIT_TYPE" val="l_h_i"/>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f*1"/>
  <p:tag name="KSO_WM_UNIT_LAYERLEVEL" val="1"/>
  <p:tag name="KSO_WM_TAG_VERSION" val="3.0"/>
  <p:tag name="KSO_WM_BEAUTIFY_FLAG" val="#wm#"/>
  <p:tag name="KSO_WM_UNIT_SUBTYPE" val="a"/>
  <p:tag name="KSO_WM_UNIT_PRESET_TEXT" val="单击此处编辑母版文本样式&#10;二级&#10;三级&#10;四级&#10;五级"/>
  <p:tag name="KSO_WM_UNIT_NOCLEAR" val="0"/>
  <p:tag name="KSO_WM_UNIT_TYPE" val="f"/>
  <p:tag name="KSO_WM_UNIT_INDEX" val="1"/>
  <p:tag name="KSO_WM_UNIT_TEXT_LAYER_COUNT" val="1"/>
</p:tagLst>
</file>

<file path=ppt/tags/tag490.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1_2"/>
  <p:tag name="KSO_WM_UNIT_TYPE" val="l_h_i"/>
</p:tagLst>
</file>

<file path=ppt/tags/tag491.xml><?xml version="1.0" encoding="utf-8"?>
<p:tagLst xmlns:p="http://schemas.openxmlformats.org/presentationml/2006/main">
  <p:tag name="KSO_WM_FIGMA_DECORATION_INDEX" val="7"/>
  <p:tag name="$PH_EXT" val="1"/>
  <p:tag name="KSO_WM_BEAUTIFY_FLAG" val="#fgm#"/>
  <p:tag name="KSO_WM_DIAGRAM_GROUP_CODE" val="1"/>
  <p:tag name="KSO_WM_FIGMA_FLAG" val="#fgm#"/>
  <p:tag name="KSO_WM_UNIT_INDEX" val="1_1_1"/>
  <p:tag name="KSO_WM_UNIT_TYPE" val="l_h_x"/>
</p:tagLst>
</file>

<file path=ppt/tags/tag492.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493.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494.xml><?xml version="1.0" encoding="utf-8"?>
<p:tagLst xmlns:p="http://schemas.openxmlformats.org/presentationml/2006/main">
  <p:tag name="KSO_WM_FIGMA_DECORATION_INDEX" val="17"/>
  <p:tag name="$PH_EXT" val="2"/>
  <p:tag name="KSO_WM_BEAUTIFY_FLAG" val="#fgm#"/>
  <p:tag name="KSO_WM_DIAGRAM_GROUP_CODE" val="1"/>
  <p:tag name="KSO_WM_FIGMA_FLAG" val="#fgm#"/>
  <p:tag name="KSO_WM_SYNC_SLIDE_TEXT" val="1"/>
  <p:tag name="KSO_WM_UNIT_INDEX" val="1_2_1"/>
  <p:tag name="KSO_WM_UNIT_TYPE" val="l_h_i"/>
</p:tagLst>
</file>

<file path=ppt/tags/tag495.xml><?xml version="1.0" encoding="utf-8"?>
<p:tagLst xmlns:p="http://schemas.openxmlformats.org/presentationml/2006/main">
  <p:tag name="KSO_WM_FIGMA_DECORATION_INDEX" val="15"/>
  <p:tag name="$PH_EXT" val="2"/>
  <p:tag name="KSO_WM_BEAUTIFY_FLAG" val="#fgm#"/>
  <p:tag name="KSO_WM_DIAGRAM_GROUP_CODE" val="1"/>
  <p:tag name="KSO_WM_FIGMA_FLAG" val="#fgm#"/>
  <p:tag name="KSO_WM_SYNC_SLIDE_TEXT" val="1"/>
  <p:tag name="KSO_WM_UNIT_INDEX" val="1_2_2"/>
  <p:tag name="KSO_WM_UNIT_TYPE" val="l_h_i"/>
</p:tagLst>
</file>

<file path=ppt/tags/tag496.xml><?xml version="1.0" encoding="utf-8"?>
<p:tagLst xmlns:p="http://schemas.openxmlformats.org/presentationml/2006/main">
  <p:tag name="KSO_WM_FIGMA_DECORATION_INDEX" val="2"/>
  <p:tag name="$PH_EXT" val="1"/>
  <p:tag name="KSO_WM_BEAUTIFY_FLAG" val="#fgm#"/>
  <p:tag name="KSO_WM_DIAGRAM_GROUP_CODE" val="1"/>
  <p:tag name="KSO_WM_FIGMA_FLAG" val="#fgm#"/>
  <p:tag name="KSO_WM_UNIT_INDEX" val="1_2_1"/>
  <p:tag name="KSO_WM_UNIT_TYPE" val="l_h_x"/>
</p:tagLst>
</file>

<file path=ppt/tags/tag497.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498.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499.xml><?xml version="1.0" encoding="utf-8"?>
<p:tagLst xmlns:p="http://schemas.openxmlformats.org/presentationml/2006/main">
  <p:tag name="KSO_WM_FIGMA_DECORATION_INDEX" val="17"/>
  <p:tag name="$PH_EXT" val="2"/>
  <p:tag name="KSO_WM_BEAUTIFY_FLAG" val="#fgm#"/>
  <p:tag name="KSO_WM_DIAGRAM_GROUP_CODE" val="1"/>
  <p:tag name="KSO_WM_FIGMA_FLAG" val="#fgm#"/>
  <p:tag name="KSO_WM_SYNC_SLIDE_TEXT" val="1"/>
  <p:tag name="KSO_WM_UNIT_INDEX" val="1_3_1"/>
  <p:tag name="KSO_WM_UNIT_TYPE" val="l_h_i"/>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f*2"/>
  <p:tag name="KSO_WM_UNIT_LAYERLEVEL" val="1"/>
  <p:tag name="KSO_WM_TAG_VERSION" val="3.0"/>
  <p:tag name="KSO_WM_BEAUTIFY_FLAG" val="#wm#"/>
  <p:tag name="KSO_WM_UNIT_SUBTYPE" val="a"/>
  <p:tag name="KSO_WM_UNIT_PRESET_TEXT" val="单击此处编辑母版文本样式&#10;二级&#10;三级&#10;四级&#10;五级"/>
  <p:tag name="KSO_WM_UNIT_NOCLEAR" val="0"/>
  <p:tag name="KSO_WM_UNIT_TYPE" val="f"/>
  <p:tag name="KSO_WM_UNIT_INDEX" val="2"/>
  <p:tag name="KSO_WM_UNIT_TEXT_LAYER_COUNT" val="1"/>
</p:tagLst>
</file>

<file path=ppt/tags/tag500.xml><?xml version="1.0" encoding="utf-8"?>
<p:tagLst xmlns:p="http://schemas.openxmlformats.org/presentationml/2006/main">
  <p:tag name="KSO_WM_FIGMA_DECORATION_INDEX" val="15"/>
  <p:tag name="$PH_EXT" val="2"/>
  <p:tag name="KSO_WM_BEAUTIFY_FLAG" val="#fgm#"/>
  <p:tag name="KSO_WM_DIAGRAM_GROUP_CODE" val="1"/>
  <p:tag name="KSO_WM_FIGMA_FLAG" val="#fgm#"/>
  <p:tag name="KSO_WM_SYNC_SLIDE_TEXT" val="1"/>
  <p:tag name="KSO_WM_UNIT_INDEX" val="1_3_2"/>
  <p:tag name="KSO_WM_UNIT_TYPE" val="l_h_i"/>
</p:tagLst>
</file>

<file path=ppt/tags/tag501.xml><?xml version="1.0" encoding="utf-8"?>
<p:tagLst xmlns:p="http://schemas.openxmlformats.org/presentationml/2006/main">
  <p:tag name="KSO_WM_FIGMA_DECORATION_INDEX" val="3"/>
  <p:tag name="$PH_EXT" val="1"/>
  <p:tag name="KSO_WM_BEAUTIFY_FLAG" val="#fgm#"/>
  <p:tag name="KSO_WM_DIAGRAM_GROUP_CODE" val="1"/>
  <p:tag name="KSO_WM_FIGMA_FLAG" val="#fgm#"/>
  <p:tag name="KSO_WM_UNIT_INDEX" val="1_3_1"/>
  <p:tag name="KSO_WM_UNIT_TYPE" val="l_h_x"/>
</p:tagLst>
</file>

<file path=ppt/tags/tag502.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503.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504.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4_1"/>
  <p:tag name="KSO_WM_UNIT_TYPE" val="l_h_i"/>
</p:tagLst>
</file>

<file path=ppt/tags/tag505.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4_2"/>
  <p:tag name="KSO_WM_UNIT_TYPE" val="l_h_i"/>
</p:tagLst>
</file>

<file path=ppt/tags/tag506.xml><?xml version="1.0" encoding="utf-8"?>
<p:tagLst xmlns:p="http://schemas.openxmlformats.org/presentationml/2006/main">
  <p:tag name="KSO_WM_FIGMA_DECORATION_INDEX" val="10"/>
  <p:tag name="$PH_EXT" val="1"/>
  <p:tag name="KSO_WM_BEAUTIFY_FLAG" val="#fgm#"/>
  <p:tag name="KSO_WM_DIAGRAM_GROUP_CODE" val="1"/>
  <p:tag name="KSO_WM_FIGMA_FLAG" val="#fgm#"/>
  <p:tag name="KSO_WM_UNIT_INDEX" val="1_4_1"/>
  <p:tag name="KSO_WM_UNIT_TYPE" val="l_h_x"/>
</p:tagLst>
</file>

<file path=ppt/tags/tag507.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Lst>
</file>

<file path=ppt/tags/tag508.xml><?xml version="1.0" encoding="utf-8"?>
<p:tagLst xmlns:p="http://schemas.openxmlformats.org/presentationml/2006/main">
  <p:tag name="KSO_WM_BEAUTIFY_FLAG" val="#fgm#"/>
  <p:tag name="KSO_WM_DIAGRAM_GROUP_CODE" val="1"/>
  <p:tag name="KSO_WM_FIGMA_FLAG" val="#fgm#"/>
  <p:tag name="KSO_WM_UNIT_INDEX" val="1_4_1"/>
  <p:tag name="KSO_WM_UNIT_TYPE" val="l_h_f"/>
</p:tagLst>
</file>

<file path=ppt/tags/tag5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5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5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512.xml><?xml version="1.0" encoding="utf-8"?>
<p:tagLst xmlns:p="http://schemas.openxmlformats.org/presentationml/2006/main">
  <p:tag name="KSO_WM_BEAUTIFY_FLAG" val="#fgm#"/>
  <p:tag name="KSO_WM_FIGMA_FLAG" val="#fgm#"/>
  <p:tag name="KSO_WM_UNIT_INDEX" val="1"/>
  <p:tag name="KSO_WM_UNIT_TYPE" val="a"/>
  <p:tag name="KSO_WM_LAYOUT_CHECK_HASH" val="0440027e1a9e89293927e5602fe465456c346792"/>
  <p:tag name="KSO_WM_NEWLAYOUT_GROUP_ID" val="layout_38"/>
  <p:tag name="KSO_WM_NEWLAYOUT_ID" val="slide_f7b9aa46f714e91f"/>
</p:tagLst>
</file>

<file path=ppt/tags/tag513.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1_1"/>
  <p:tag name="KSO_WM_UNIT_TYPE" val="l_h_i"/>
</p:tagLst>
</file>

<file path=ppt/tags/tag514.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Lst>
</file>

<file path=ppt/tags/tag515.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516.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517.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2_1"/>
  <p:tag name="KSO_WM_UNIT_TYPE" val="l_h_i"/>
</p:tagLst>
</file>

<file path=ppt/tags/tag518.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Lst>
</file>

<file path=ppt/tags/tag519.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520.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521.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3_1"/>
  <p:tag name="KSO_WM_UNIT_TYPE" val="l_h_i"/>
</p:tagLst>
</file>

<file path=ppt/tags/tag522.xml><?xml version="1.0" encoding="utf-8"?>
<p:tagLst xmlns:p="http://schemas.openxmlformats.org/presentationml/2006/main">
  <p:tag name="KSO_WM_BEAUTIFY_FLAG" val="#fgm#"/>
  <p:tag name="KSO_WM_DIAGRAM_GROUP_CODE" val="1"/>
  <p:tag name="KSO_WM_FIGMA_FLAG" val="#fgm#"/>
  <p:tag name="KSO_WM_UNIT_INDEX" val="1_3_1"/>
  <p:tag name="KSO_WM_UNIT_TYPE" val="l_h_d"/>
</p:tagLst>
</file>

<file path=ppt/tags/tag523.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524.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525.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4_1"/>
  <p:tag name="KSO_WM_UNIT_TYPE" val="l_h_i"/>
</p:tagLst>
</file>

<file path=ppt/tags/tag526.xml><?xml version="1.0" encoding="utf-8"?>
<p:tagLst xmlns:p="http://schemas.openxmlformats.org/presentationml/2006/main">
  <p:tag name="KSO_WM_BEAUTIFY_FLAG" val="#fgm#"/>
  <p:tag name="KSO_WM_DIAGRAM_GROUP_CODE" val="1"/>
  <p:tag name="KSO_WM_FIGMA_FLAG" val="#fgm#"/>
  <p:tag name="KSO_WM_UNIT_INDEX" val="1_4_1"/>
  <p:tag name="KSO_WM_UNIT_TYPE" val="l_h_d"/>
</p:tagLst>
</file>

<file path=ppt/tags/tag527.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Lst>
</file>

<file path=ppt/tags/tag528.xml><?xml version="1.0" encoding="utf-8"?>
<p:tagLst xmlns:p="http://schemas.openxmlformats.org/presentationml/2006/main">
  <p:tag name="KSO_WM_BEAUTIFY_FLAG" val="#fgm#"/>
  <p:tag name="KSO_WM_DIAGRAM_GROUP_CODE" val="1"/>
  <p:tag name="KSO_WM_FIGMA_FLAG" val="#fgm#"/>
  <p:tag name="KSO_WM_UNIT_INDEX" val="1_4_1"/>
  <p:tag name="KSO_WM_UNIT_TYPE" val="l_h_f"/>
</p:tagLst>
</file>

<file path=ppt/tags/tag5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5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5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532.xml><?xml version="1.0" encoding="utf-8"?>
<p:tagLst xmlns:p="http://schemas.openxmlformats.org/presentationml/2006/main">
  <p:tag name="KSO_WM_BEAUTIFY_FLAG" val="#fgm#"/>
  <p:tag name="KSO_WM_FIGMA_FLAG" val="#fgm#"/>
  <p:tag name="KSO_WM_UNIT_INDEX" val="1"/>
  <p:tag name="KSO_WM_UNIT_TYPE" val="a"/>
  <p:tag name="KSO_WM_LAYOUT_CHECK_HASH" val="66d820ed729804ce50990c2ef80f947593574c69"/>
  <p:tag name="KSO_WM_NEWLAYOUT_GROUP_ID" val="layout_27"/>
  <p:tag name="KSO_WM_NEWLAYOUT_ID" val="slide_32796d7565842e22"/>
</p:tagLst>
</file>

<file path=ppt/tags/tag533.xml><?xml version="1.0" encoding="utf-8"?>
<p:tagLst xmlns:p="http://schemas.openxmlformats.org/presentationml/2006/main">
  <p:tag name="KSO_WM_FIGMA_DECORATION_INDEX" val="14"/>
  <p:tag name="$PH_EXT" val="2"/>
  <p:tag name="KSO_WM_BEAUTIFY_FLAG" val="#fgm#"/>
  <p:tag name="KSO_WM_DIAGRAM_GROUP_CODE" val="1"/>
  <p:tag name="KSO_WM_FIGMA_FLAG" val="#fgm#"/>
  <p:tag name="KSO_WM_SYNC_SLIDE_TEXT" val="1"/>
  <p:tag name="KSO_WM_UNIT_INDEX" val="1_1_1"/>
  <p:tag name="KSO_WM_UNIT_TYPE" val="l_h_i"/>
</p:tagLst>
</file>

<file path=ppt/tags/tag534.xml><?xml version="1.0" encoding="utf-8"?>
<p:tagLst xmlns:p="http://schemas.openxmlformats.org/presentationml/2006/main">
  <p:tag name="KSO_WM_BEAUTIFY_FLAG" val="#fgm#"/>
  <p:tag name="KSO_WM_DIAGRAM_GROUP_CODE" val="1"/>
  <p:tag name="KSO_WM_FIGMA_FLAG" val="#fgm#"/>
  <p:tag name="KSO_WM_UNIT_INDEX" val="1_1_2"/>
  <p:tag name="KSO_WM_UNIT_SUBTYPE" val="d"/>
  <p:tag name="KSO_WM_UNIT_TYPE" val="l_h_i"/>
</p:tagLst>
</file>

<file path=ppt/tags/tag535.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536.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537.xml><?xml version="1.0" encoding="utf-8"?>
<p:tagLst xmlns:p="http://schemas.openxmlformats.org/presentationml/2006/main">
  <p:tag name="KSO_WM_FIGMA_DECORATION_INDEX" val="14"/>
  <p:tag name="$PH_EXT" val="2"/>
  <p:tag name="KSO_WM_BEAUTIFY_FLAG" val="#fgm#"/>
  <p:tag name="KSO_WM_DIAGRAM_GROUP_CODE" val="1"/>
  <p:tag name="KSO_WM_FIGMA_FLAG" val="#fgm#"/>
  <p:tag name="KSO_WM_SYNC_SLIDE_TEXT" val="1"/>
  <p:tag name="KSO_WM_UNIT_INDEX" val="1_2_1"/>
  <p:tag name="KSO_WM_UNIT_TYPE" val="l_h_i"/>
</p:tagLst>
</file>

<file path=ppt/tags/tag538.xml><?xml version="1.0" encoding="utf-8"?>
<p:tagLst xmlns:p="http://schemas.openxmlformats.org/presentationml/2006/main">
  <p:tag name="KSO_WM_BEAUTIFY_FLAG" val="#fgm#"/>
  <p:tag name="KSO_WM_DIAGRAM_GROUP_CODE" val="1"/>
  <p:tag name="KSO_WM_FIGMA_FLAG" val="#fgm#"/>
  <p:tag name="KSO_WM_UNIT_INDEX" val="1_2_2"/>
  <p:tag name="KSO_WM_UNIT_SUBTYPE" val="d"/>
  <p:tag name="KSO_WM_UNIT_TYPE" val="l_h_i"/>
</p:tagLst>
</file>

<file path=ppt/tags/tag539.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h_a*1_1"/>
  <p:tag name="KSO_WM_UNIT_LAYERLEVEL" val="1_1"/>
  <p:tag name="KSO_WM_TAG_VERSION" val="3.0"/>
  <p:tag name="KSO_WM_BEAUTIFY_FLAG" val="#wm#"/>
  <p:tag name="KSO_WM_UNIT_PRESET_TEXT" val="单击此处编辑母版文本样式"/>
  <p:tag name="KSO_WM_UNIT_NOCLEAR" val="0"/>
  <p:tag name="KSO_WM_UNIT_TYPE" val="h_a"/>
  <p:tag name="KSO_WM_UNIT_INDEX" val="1_1"/>
  <p:tag name="KSO_WM_UNIT_ISCONTENTSTITLE" val="0"/>
  <p:tag name="KSO_WM_UNIT_ISNUMDGMTITLE" val="0"/>
  <p:tag name="KSO_WM_UNIT_VALUE" val="19"/>
</p:tagLst>
</file>

<file path=ppt/tags/tag540.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541.xml><?xml version="1.0" encoding="utf-8"?>
<p:tagLst xmlns:p="http://schemas.openxmlformats.org/presentationml/2006/main">
  <p:tag name="KSO_WM_FIGMA_DECORATION_INDEX" val="14"/>
  <p:tag name="$PH_EXT" val="2"/>
  <p:tag name="KSO_WM_BEAUTIFY_FLAG" val="#fgm#"/>
  <p:tag name="KSO_WM_DIAGRAM_GROUP_CODE" val="1"/>
  <p:tag name="KSO_WM_FIGMA_FLAG" val="#fgm#"/>
  <p:tag name="KSO_WM_SYNC_SLIDE_TEXT" val="1"/>
  <p:tag name="KSO_WM_UNIT_INDEX" val="1_3_1"/>
  <p:tag name="KSO_WM_UNIT_TYPE" val="l_h_i"/>
</p:tagLst>
</file>

<file path=ppt/tags/tag542.xml><?xml version="1.0" encoding="utf-8"?>
<p:tagLst xmlns:p="http://schemas.openxmlformats.org/presentationml/2006/main">
  <p:tag name="KSO_WM_BEAUTIFY_FLAG" val="#fgm#"/>
  <p:tag name="KSO_WM_DIAGRAM_GROUP_CODE" val="1"/>
  <p:tag name="KSO_WM_FIGMA_FLAG" val="#fgm#"/>
  <p:tag name="KSO_WM_UNIT_INDEX" val="1_3_2"/>
  <p:tag name="KSO_WM_UNIT_SUBTYPE" val="d"/>
  <p:tag name="KSO_WM_UNIT_TYPE" val="l_h_i"/>
</p:tagLst>
</file>

<file path=ppt/tags/tag543.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544.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545.xml><?xml version="1.0" encoding="utf-8"?>
<p:tagLst xmlns:p="http://schemas.openxmlformats.org/presentationml/2006/main">
  <p:tag name="KSO_WM_FIGMA_DECORATION_INDEX" val="14"/>
  <p:tag name="$PH_EXT" val="2"/>
  <p:tag name="KSO_WM_BEAUTIFY_FLAG" val="#fgm#"/>
  <p:tag name="KSO_WM_DIAGRAM_GROUP_CODE" val="1"/>
  <p:tag name="KSO_WM_FIGMA_FLAG" val="#fgm#"/>
  <p:tag name="KSO_WM_SYNC_SLIDE_TEXT" val="1"/>
  <p:tag name="KSO_WM_UNIT_INDEX" val="1_4_1"/>
  <p:tag name="KSO_WM_UNIT_TYPE" val="l_h_i"/>
</p:tagLst>
</file>

<file path=ppt/tags/tag546.xml><?xml version="1.0" encoding="utf-8"?>
<p:tagLst xmlns:p="http://schemas.openxmlformats.org/presentationml/2006/main">
  <p:tag name="KSO_WM_BEAUTIFY_FLAG" val="#fgm#"/>
  <p:tag name="KSO_WM_DIAGRAM_GROUP_CODE" val="1"/>
  <p:tag name="KSO_WM_FIGMA_FLAG" val="#fgm#"/>
  <p:tag name="KSO_WM_UNIT_INDEX" val="1_4_2"/>
  <p:tag name="KSO_WM_UNIT_SUBTYPE" val="d"/>
  <p:tag name="KSO_WM_UNIT_TYPE" val="l_h_i"/>
</p:tagLst>
</file>

<file path=ppt/tags/tag547.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Lst>
</file>

<file path=ppt/tags/tag548.xml><?xml version="1.0" encoding="utf-8"?>
<p:tagLst xmlns:p="http://schemas.openxmlformats.org/presentationml/2006/main">
  <p:tag name="KSO_WM_BEAUTIFY_FLAG" val="#fgm#"/>
  <p:tag name="KSO_WM_DIAGRAM_GROUP_CODE" val="1"/>
  <p:tag name="KSO_WM_FIGMA_FLAG" val="#fgm#"/>
  <p:tag name="KSO_WM_UNIT_INDEX" val="1_4_1"/>
  <p:tag name="KSO_WM_UNIT_TYPE" val="l_h_f"/>
</p:tagLst>
</file>

<file path=ppt/tags/tag5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h_f*1_1"/>
  <p:tag name="KSO_WM_UNIT_LAYERLEVEL" val="1_1"/>
  <p:tag name="KSO_WM_TAG_VERSION" val="3.0"/>
  <p:tag name="KSO_WM_BEAUTIFY_FLAG" val="#wm#"/>
  <p:tag name="KSO_WM_UNIT_SUBTYPE" val="a"/>
  <p:tag name="KSO_WM_UNIT_PRESET_TEXT" val="单击此处编辑母版文本样式&#10;二级&#10;三级&#10;四级&#10;五级"/>
  <p:tag name="KSO_WM_UNIT_NOCLEAR" val="0"/>
  <p:tag name="KSO_WM_UNIT_VALUE" val="128"/>
  <p:tag name="KSO_WM_UNIT_TYPE" val="h_f"/>
  <p:tag name="KSO_WM_UNIT_INDEX" val="1_1"/>
  <p:tag name="KSO_WM_UNIT_TEXT_LAYER_COUNT" val="1"/>
</p:tagLst>
</file>

<file path=ppt/tags/tag5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5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552.xml><?xml version="1.0" encoding="utf-8"?>
<p:tagLst xmlns:p="http://schemas.openxmlformats.org/presentationml/2006/main">
  <p:tag name="KSO_WM_BEAUTIFY_FLAG" val="#fgm#"/>
  <p:tag name="KSO_WM_FIGMA_FLAG" val="#fgm#"/>
  <p:tag name="KSO_WM_UNIT_INDEX" val="1"/>
  <p:tag name="KSO_WM_UNIT_TYPE" val="a"/>
  <p:tag name="KSO_WM_LAYOUT_CHECK_HASH" val="8ebb68bc2f500244f615e67df9ab712df454c700"/>
  <p:tag name="KSO_WM_NEWLAYOUT_GROUP_ID" val="layout_57"/>
  <p:tag name="KSO_WM_NEWLAYOUT_ID" val="slide_daccd4fd984ea338"/>
</p:tagLst>
</file>

<file path=ppt/tags/tag553.xml><?xml version="1.0" encoding="utf-8"?>
<p:tagLst xmlns:p="http://schemas.openxmlformats.org/presentationml/2006/main">
  <p:tag name="KSO_WM_FIGMA_DECORATION_INDEX" val="17"/>
  <p:tag name="$PH_EXT" val="2"/>
  <p:tag name="KSO_WM_BEAUTIFY_FLAG" val="#fgm#"/>
  <p:tag name="KSO_WM_DIAGRAM_GROUP_CODE" val="1"/>
  <p:tag name="KSO_WM_FIGMA_FLAG" val="#fgm#"/>
  <p:tag name="KSO_WM_SYNC_SLIDE_TEXT" val="1"/>
  <p:tag name="KSO_WM_UNIT_INDEX" val="1_1_1"/>
  <p:tag name="KSO_WM_UNIT_TYPE" val="l_h_i"/>
</p:tagLst>
</file>

<file path=ppt/tags/tag554.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Lst>
</file>

<file path=ppt/tags/tag555.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556.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557.xml><?xml version="1.0" encoding="utf-8"?>
<p:tagLst xmlns:p="http://schemas.openxmlformats.org/presentationml/2006/main">
  <p:tag name="KSO_WM_FIGMA_DECORATION_INDEX" val="17"/>
  <p:tag name="$PH_EXT" val="2"/>
  <p:tag name="KSO_WM_BEAUTIFY_FLAG" val="#fgm#"/>
  <p:tag name="KSO_WM_DIAGRAM_GROUP_CODE" val="1"/>
  <p:tag name="KSO_WM_FIGMA_FLAG" val="#fgm#"/>
  <p:tag name="KSO_WM_SYNC_SLIDE_TEXT" val="1"/>
  <p:tag name="KSO_WM_UNIT_INDEX" val="1_2_1"/>
  <p:tag name="KSO_WM_UNIT_TYPE" val="l_h_i"/>
</p:tagLst>
</file>

<file path=ppt/tags/tag558.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Lst>
</file>

<file path=ppt/tags/tag559.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h_a*2_1"/>
  <p:tag name="KSO_WM_UNIT_LAYERLEVEL" val="1_1"/>
  <p:tag name="KSO_WM_TAG_VERSION" val="3.0"/>
  <p:tag name="KSO_WM_BEAUTIFY_FLAG" val="#wm#"/>
  <p:tag name="KSO_WM_UNIT_PRESET_TEXT" val="单击此处编辑母版文本样式"/>
  <p:tag name="KSO_WM_UNIT_NOCLEAR" val="0"/>
  <p:tag name="KSO_WM_UNIT_TYPE" val="h_a"/>
  <p:tag name="KSO_WM_UNIT_INDEX" val="2_1"/>
  <p:tag name="KSO_WM_UNIT_ISCONTENTSTITLE" val="0"/>
  <p:tag name="KSO_WM_UNIT_ISNUMDGMTITLE" val="0"/>
  <p:tag name="KSO_WM_UNIT_VALUE" val="19"/>
</p:tagLst>
</file>

<file path=ppt/tags/tag560.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561.xml><?xml version="1.0" encoding="utf-8"?>
<p:tagLst xmlns:p="http://schemas.openxmlformats.org/presentationml/2006/main">
  <p:tag name="KSO_WM_FIGMA_DECORATION_INDEX" val="17"/>
  <p:tag name="$PH_EXT" val="2"/>
  <p:tag name="KSO_WM_BEAUTIFY_FLAG" val="#fgm#"/>
  <p:tag name="KSO_WM_DIAGRAM_GROUP_CODE" val="1"/>
  <p:tag name="KSO_WM_FIGMA_FLAG" val="#fgm#"/>
  <p:tag name="KSO_WM_SYNC_SLIDE_TEXT" val="1"/>
  <p:tag name="KSO_WM_UNIT_INDEX" val="1_3_1"/>
  <p:tag name="KSO_WM_UNIT_TYPE" val="l_h_i"/>
</p:tagLst>
</file>

<file path=ppt/tags/tag562.xml><?xml version="1.0" encoding="utf-8"?>
<p:tagLst xmlns:p="http://schemas.openxmlformats.org/presentationml/2006/main">
  <p:tag name="KSO_WM_BEAUTIFY_FLAG" val="#fgm#"/>
  <p:tag name="KSO_WM_DIAGRAM_GROUP_CODE" val="1"/>
  <p:tag name="KSO_WM_FIGMA_FLAG" val="#fgm#"/>
  <p:tag name="KSO_WM_UNIT_INDEX" val="1_3_1"/>
  <p:tag name="KSO_WM_UNIT_TYPE" val="l_h_d"/>
</p:tagLst>
</file>

<file path=ppt/tags/tag563.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564.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5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5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5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568.xml><?xml version="1.0" encoding="utf-8"?>
<p:tagLst xmlns:p="http://schemas.openxmlformats.org/presentationml/2006/main">
  <p:tag name="KSO_WM_BEAUTIFY_FLAG" val="#fgm#"/>
  <p:tag name="KSO_WM_FIGMA_FLAG" val="#fgm#"/>
  <p:tag name="KSO_WM_UNIT_INDEX" val="1"/>
  <p:tag name="KSO_WM_UNIT_TYPE" val="a"/>
  <p:tag name="KSO_WM_LAYOUT_CHECK_HASH" val="55aa49a5295d6a14958453d8d2b64e5f1ecd6a18"/>
  <p:tag name="KSO_WM_NEWLAYOUT_GROUP_ID" val="layout_10013"/>
  <p:tag name="KSO_WM_NEWLAYOUT_ID" val="slide_0f151627187953c9"/>
</p:tagLst>
</file>

<file path=ppt/tags/tag569.xml><?xml version="1.0" encoding="utf-8"?>
<p:tagLst xmlns:p="http://schemas.openxmlformats.org/presentationml/2006/main">
  <p:tag name="KSO_WM_BEAUTIFY_FLAG" val="#fgm#"/>
  <p:tag name="KSO_WM_FIGMA_FLAG" val="#fgm#"/>
  <p:tag name="KSO_WM_UNIT_INDEX" val="1"/>
  <p:tag name="KSO_WM_UNIT_TYPE" val="d"/>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h_f*2_1"/>
  <p:tag name="KSO_WM_UNIT_LAYERLEVEL" val="1_1"/>
  <p:tag name="KSO_WM_TAG_VERSION" val="3.0"/>
  <p:tag name="KSO_WM_BEAUTIFY_FLAG" val="#wm#"/>
  <p:tag name="KSO_WM_UNIT_SUBTYPE" val="a"/>
  <p:tag name="KSO_WM_UNIT_PRESET_TEXT" val="单击此处编辑母版文本样式&#10;二级&#10;三级&#10;四级&#10;五级"/>
  <p:tag name="KSO_WM_UNIT_NOCLEAR" val="0"/>
  <p:tag name="KSO_WM_UNIT_VALUE" val="128"/>
  <p:tag name="KSO_WM_UNIT_TYPE" val="h_f"/>
  <p:tag name="KSO_WM_UNIT_INDEX" val="2_1"/>
  <p:tag name="KSO_WM_UNIT_TEXT_LAYER_COUNT" val="1"/>
</p:tagLst>
</file>

<file path=ppt/tags/tag570.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571.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572.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573.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574.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575.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576.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Lst>
</file>

<file path=ppt/tags/tag577.xml><?xml version="1.0" encoding="utf-8"?>
<p:tagLst xmlns:p="http://schemas.openxmlformats.org/presentationml/2006/main">
  <p:tag name="KSO_WM_BEAUTIFY_FLAG" val="#fgm#"/>
  <p:tag name="KSO_WM_DIAGRAM_GROUP_CODE" val="1"/>
  <p:tag name="KSO_WM_FIGMA_FLAG" val="#fgm#"/>
  <p:tag name="KSO_WM_UNIT_INDEX" val="1_4_1"/>
  <p:tag name="KSO_WM_UNIT_TYPE" val="l_h_f"/>
</p:tagLst>
</file>

<file path=ppt/tags/tag578.xml><?xml version="1.0" encoding="utf-8"?>
<p:tagLst xmlns:p="http://schemas.openxmlformats.org/presentationml/2006/main">
  <p:tag name="KSO_WM_BEAUTIFY_FLAG" val="#fgm#"/>
  <p:tag name="KSO_WM_DIAGRAM_GROUP_CODE" val="1"/>
  <p:tag name="KSO_WM_FIGMA_FLAG" val="#fgm#"/>
  <p:tag name="KSO_WM_UNIT_INDEX" val="1_5_1"/>
  <p:tag name="KSO_WM_UNIT_TYPE" val="l_h_a"/>
</p:tagLst>
</file>

<file path=ppt/tags/tag579.xml><?xml version="1.0" encoding="utf-8"?>
<p:tagLst xmlns:p="http://schemas.openxmlformats.org/presentationml/2006/main">
  <p:tag name="KSO_WM_BEAUTIFY_FLAG" val="#fgm#"/>
  <p:tag name="KSO_WM_DIAGRAM_GROUP_CODE" val="1"/>
  <p:tag name="KSO_WM_FIGMA_FLAG" val="#fgm#"/>
  <p:tag name="KSO_WM_UNIT_INDEX" val="1_5_1"/>
  <p:tag name="KSO_WM_UNIT_TYPE" val="l_h_f"/>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3.0"/>
  <p:tag name="KSO_WM_BEAUTIFY_FLAG" val="#wm#"/>
</p:tagLst>
</file>

<file path=ppt/tags/tag580.xml><?xml version="1.0" encoding="utf-8"?>
<p:tagLst xmlns:p="http://schemas.openxmlformats.org/presentationml/2006/main">
  <p:tag name="KSO_WM_BEAUTIFY_FLAG" val="#fgm#"/>
  <p:tag name="KSO_WM_DIAGRAM_GROUP_CODE" val="1"/>
  <p:tag name="KSO_WM_FIGMA_FLAG" val="#fgm#"/>
  <p:tag name="KSO_WM_UNIT_INDEX" val="1_6_1"/>
  <p:tag name="KSO_WM_UNIT_TYPE" val="l_h_a"/>
</p:tagLst>
</file>

<file path=ppt/tags/tag581.xml><?xml version="1.0" encoding="utf-8"?>
<p:tagLst xmlns:p="http://schemas.openxmlformats.org/presentationml/2006/main">
  <p:tag name="KSO_WM_BEAUTIFY_FLAG" val="#fgm#"/>
  <p:tag name="KSO_WM_DIAGRAM_GROUP_CODE" val="1"/>
  <p:tag name="KSO_WM_FIGMA_FLAG" val="#fgm#"/>
  <p:tag name="KSO_WM_UNIT_INDEX" val="1_6_1"/>
  <p:tag name="KSO_WM_UNIT_TYPE" val="l_h_f"/>
</p:tagLst>
</file>

<file path=ppt/tags/tag5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5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5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585.xml><?xml version="1.0" encoding="utf-8"?>
<p:tagLst xmlns:p="http://schemas.openxmlformats.org/presentationml/2006/main">
  <p:tag name="KSO_WM_BEAUTIFY_FLAG" val="#fgm#"/>
  <p:tag name="KSO_WM_FIGMA_FLAG" val="#fgm#"/>
  <p:tag name="KSO_WM_UNIT_INDEX" val="1"/>
  <p:tag name="KSO_WM_UNIT_TYPE" val="a"/>
  <p:tag name="KSO_WM_LAYOUT_CHECK_HASH" val="8a75cf48e25da4f846d62042ca468eb318dca183"/>
  <p:tag name="KSO_WM_NEWLAYOUT_GROUP_ID" val="layout_10008"/>
  <p:tag name="KSO_WM_NEWLAYOUT_ID" val="slide_761d6c14e018e112"/>
</p:tagLst>
</file>

<file path=ppt/tags/tag586.xml><?xml version="1.0" encoding="utf-8"?>
<p:tagLst xmlns:p="http://schemas.openxmlformats.org/presentationml/2006/main">
  <p:tag name="KSO_WM_FIGMA_DECORATION_INDEX" val="1"/>
  <p:tag name="$PH_EXT" val="1"/>
  <p:tag name="KSO_WM_BEAUTIFY_FLAG" val="#fgm#"/>
  <p:tag name="KSO_WM_DIAGRAM_GROUP_CODE" val="1"/>
  <p:tag name="KSO_WM_FIGMA_FLAG" val="#fgm#"/>
  <p:tag name="KSO_WM_UNIT_INDEX" val="1_1_1"/>
  <p:tag name="KSO_WM_UNIT_TYPE" val="l_h_x"/>
</p:tagLst>
</file>

<file path=ppt/tags/tag587.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588.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589.xml><?xml version="1.0" encoding="utf-8"?>
<p:tagLst xmlns:p="http://schemas.openxmlformats.org/presentationml/2006/main">
  <p:tag name="KSO_WM_FIGMA_DECORATION_INDEX" val="2"/>
  <p:tag name="$PH_EXT" val="1"/>
  <p:tag name="KSO_WM_BEAUTIFY_FLAG" val="#fgm#"/>
  <p:tag name="KSO_WM_DIAGRAM_GROUP_CODE" val="1"/>
  <p:tag name="KSO_WM_FIGMA_FLAG" val="#fgm#"/>
  <p:tag name="KSO_WM_UNIT_INDEX" val="1_2_1"/>
  <p:tag name="KSO_WM_UNIT_TYPE" val="l_h_x"/>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3.0"/>
  <p:tag name="KSO_WM_BEAUTIFY_FLAG" val="#wm#"/>
</p:tagLst>
</file>

<file path=ppt/tags/tag590.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591.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592.xml><?xml version="1.0" encoding="utf-8"?>
<p:tagLst xmlns:p="http://schemas.openxmlformats.org/presentationml/2006/main">
  <p:tag name="KSO_WM_FIGMA_DECORATION_INDEX" val="3"/>
  <p:tag name="$PH_EXT" val="1"/>
  <p:tag name="KSO_WM_BEAUTIFY_FLAG" val="#fgm#"/>
  <p:tag name="KSO_WM_DIAGRAM_GROUP_CODE" val="1"/>
  <p:tag name="KSO_WM_FIGMA_FLAG" val="#fgm#"/>
  <p:tag name="KSO_WM_UNIT_INDEX" val="1_3_1"/>
  <p:tag name="KSO_WM_UNIT_TYPE" val="l_h_x"/>
</p:tagLst>
</file>

<file path=ppt/tags/tag593.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594.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5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5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5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598.xml><?xml version="1.0" encoding="utf-8"?>
<p:tagLst xmlns:p="http://schemas.openxmlformats.org/presentationml/2006/main">
  <p:tag name="KSO_WM_BEAUTIFY_FLAG" val="#fgm#"/>
  <p:tag name="KSO_WM_FIGMA_FLAG" val="#fgm#"/>
  <p:tag name="KSO_WM_UNIT_INDEX" val="1"/>
  <p:tag name="KSO_WM_UNIT_TYPE" val="a"/>
  <p:tag name="KSO_WM_LAYOUT_CHECK_HASH" val="4b3899b5fc4bebac46f4d616dbd82c777ff2d6fc"/>
  <p:tag name="KSO_WM_NEWLAYOUT_GROUP_ID" val="layout_10014"/>
  <p:tag name="KSO_WM_NEWLAYOUT_ID" val="slide_950849bfc2c3a066"/>
</p:tagLst>
</file>

<file path=ppt/tags/tag599.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3.0"/>
  <p:tag name="KSO_WM_BEAUTIFY_FLAG" val="#wm#"/>
</p:tagLst>
</file>

<file path=ppt/tags/tag600.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601.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602.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Lst>
</file>

<file path=ppt/tags/tag603.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604.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605.xml><?xml version="1.0" encoding="utf-8"?>
<p:tagLst xmlns:p="http://schemas.openxmlformats.org/presentationml/2006/main">
  <p:tag name="KSO_WM_BEAUTIFY_FLAG" val="#fgm#"/>
  <p:tag name="KSO_WM_DIAGRAM_GROUP_CODE" val="1"/>
  <p:tag name="KSO_WM_FIGMA_FLAG" val="#fgm#"/>
  <p:tag name="KSO_WM_UNIT_INDEX" val="1_3_1"/>
  <p:tag name="KSO_WM_UNIT_TYPE" val="l_h_d"/>
</p:tagLst>
</file>

<file path=ppt/tags/tag606.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607.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608.xml><?xml version="1.0" encoding="utf-8"?>
<p:tagLst xmlns:p="http://schemas.openxmlformats.org/presentationml/2006/main">
  <p:tag name="KSO_WM_BEAUTIFY_FLAG" val="#fgm#"/>
  <p:tag name="KSO_WM_DIAGRAM_GROUP_CODE" val="1"/>
  <p:tag name="KSO_WM_FIGMA_FLAG" val="#fgm#"/>
  <p:tag name="KSO_WM_UNIT_INDEX" val="1_4_1"/>
  <p:tag name="KSO_WM_UNIT_TYPE" val="l_h_d"/>
</p:tagLst>
</file>

<file path=ppt/tags/tag609.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3.0"/>
  <p:tag name="KSO_WM_BEAUTIFY_FLAG" val="#wm#"/>
</p:tagLst>
</file>

<file path=ppt/tags/tag610.xml><?xml version="1.0" encoding="utf-8"?>
<p:tagLst xmlns:p="http://schemas.openxmlformats.org/presentationml/2006/main">
  <p:tag name="KSO_WM_BEAUTIFY_FLAG" val="#fgm#"/>
  <p:tag name="KSO_WM_DIAGRAM_GROUP_CODE" val="1"/>
  <p:tag name="KSO_WM_FIGMA_FLAG" val="#fgm#"/>
  <p:tag name="KSO_WM_UNIT_INDEX" val="1_4_1"/>
  <p:tag name="KSO_WM_UNIT_TYPE" val="l_h_f"/>
</p:tagLst>
</file>

<file path=ppt/tags/tag6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6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6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614.xml><?xml version="1.0" encoding="utf-8"?>
<p:tagLst xmlns:p="http://schemas.openxmlformats.org/presentationml/2006/main">
  <p:tag name="KSO_WM_BEAUTIFY_FLAG" val="#fgm#"/>
  <p:tag name="KSO_WM_FIGMA_FLAG" val="#fgm#"/>
  <p:tag name="KSO_WM_UNIT_INDEX" val="1"/>
  <p:tag name="KSO_WM_UNIT_TYPE" val="a"/>
  <p:tag name="KSO_WM_LAYOUT_CHECK_HASH" val="9cfc17199bb072db0dedb9503bc87b8ebd83b2a6"/>
  <p:tag name="KSO_WM_NEWLAYOUT_GROUP_ID" val="layout_59"/>
  <p:tag name="KSO_WM_NEWLAYOUT_ID" val="slide_31dbeeed601a3e99"/>
</p:tagLst>
</file>

<file path=ppt/tags/tag615.xml><?xml version="1.0" encoding="utf-8"?>
<p:tagLst xmlns:p="http://schemas.openxmlformats.org/presentationml/2006/main">
  <p:tag name="KSO_WM_BEAUTIFY_FLAG" val="#fgm#"/>
  <p:tag name="KSO_WM_FIGMA_FLAG" val="#fgm#"/>
  <p:tag name="KSO_WM_UNIT_INDEX" val="1"/>
  <p:tag name="KSO_WM_UNIT_TYPE" val="d"/>
</p:tagLst>
</file>

<file path=ppt/tags/tag616.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1_1"/>
  <p:tag name="KSO_WM_UNIT_TYPE" val="l_h_i"/>
</p:tagLst>
</file>

<file path=ppt/tags/tag617.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618.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619.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2_1"/>
  <p:tag name="KSO_WM_UNIT_TYPE" val="l_h_i"/>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TYPE" val="a"/>
  <p:tag name="KSO_WM_UNIT_INDEX" val="1"/>
</p:tagLst>
</file>

<file path=ppt/tags/tag620.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621.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622.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3_1"/>
  <p:tag name="KSO_WM_UNIT_TYPE" val="l_h_i"/>
</p:tagLst>
</file>

<file path=ppt/tags/tag623.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624.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6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6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6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628.xml><?xml version="1.0" encoding="utf-8"?>
<p:tagLst xmlns:p="http://schemas.openxmlformats.org/presentationml/2006/main">
  <p:tag name="KSO_WM_BEAUTIFY_FLAG" val="#fgm#"/>
  <p:tag name="KSO_WM_FIGMA_FLAG" val="#fgm#"/>
  <p:tag name="KSO_WM_UNIT_INDEX" val="1"/>
  <p:tag name="KSO_WM_UNIT_TYPE" val="a"/>
  <p:tag name="KSO_WM_LAYOUT_CHECK_HASH" val="5b8465e42678b2b8f8bc17d740df136ce8218e8d"/>
  <p:tag name="KSO_WM_NEWLAYOUT_GROUP_ID" val="layout_54"/>
  <p:tag name="KSO_WM_NEWLAYOUT_ID" val="slide_b71302091f20d4a1"/>
</p:tagLst>
</file>

<file path=ppt/tags/tag629.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1_1"/>
  <p:tag name="KSO_WM_UNIT_TYPE" val="l_h_i"/>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3.0"/>
  <p:tag name="KSO_WM_BEAUTIFY_FLAG" val="#wm#"/>
</p:tagLst>
</file>

<file path=ppt/tags/tag630.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1_2"/>
  <p:tag name="KSO_WM_UNIT_TYPE" val="l_h_i"/>
</p:tagLst>
</file>

<file path=ppt/tags/tag631.xml><?xml version="1.0" encoding="utf-8"?>
<p:tagLst xmlns:p="http://schemas.openxmlformats.org/presentationml/2006/main">
  <p:tag name="KSO_WM_FIGMA_DECORATION_INDEX" val="7"/>
  <p:tag name="$PH_EXT" val="1"/>
  <p:tag name="KSO_WM_BEAUTIFY_FLAG" val="#fgm#"/>
  <p:tag name="KSO_WM_DIAGRAM_GROUP_CODE" val="1"/>
  <p:tag name="KSO_WM_FIGMA_FLAG" val="#fgm#"/>
  <p:tag name="KSO_WM_UNIT_INDEX" val="1_1_1"/>
  <p:tag name="KSO_WM_UNIT_TYPE" val="l_h_x"/>
</p:tagLst>
</file>

<file path=ppt/tags/tag632.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633.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634.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2_1"/>
  <p:tag name="KSO_WM_UNIT_TYPE" val="l_h_i"/>
</p:tagLst>
</file>

<file path=ppt/tags/tag635.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2_2"/>
  <p:tag name="KSO_WM_UNIT_TYPE" val="l_h_i"/>
</p:tagLst>
</file>

<file path=ppt/tags/tag636.xml><?xml version="1.0" encoding="utf-8"?>
<p:tagLst xmlns:p="http://schemas.openxmlformats.org/presentationml/2006/main">
  <p:tag name="KSO_WM_FIGMA_DECORATION_INDEX" val="8"/>
  <p:tag name="$PH_EXT" val="1"/>
  <p:tag name="KSO_WM_BEAUTIFY_FLAG" val="#fgm#"/>
  <p:tag name="KSO_WM_DIAGRAM_GROUP_CODE" val="1"/>
  <p:tag name="KSO_WM_FIGMA_FLAG" val="#fgm#"/>
  <p:tag name="KSO_WM_UNIT_INDEX" val="1_2_1"/>
  <p:tag name="KSO_WM_UNIT_TYPE" val="l_h_x"/>
</p:tagLst>
</file>

<file path=ppt/tags/tag637.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638.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639.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3_1"/>
  <p:tag name="KSO_WM_UNIT_TYPE" val="l_h_i"/>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3.0"/>
  <p:tag name="KSO_WM_BEAUTIFY_FLAG" val="#wm#"/>
</p:tagLst>
</file>

<file path=ppt/tags/tag640.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3_2"/>
  <p:tag name="KSO_WM_UNIT_TYPE" val="l_h_i"/>
</p:tagLst>
</file>

<file path=ppt/tags/tag641.xml><?xml version="1.0" encoding="utf-8"?>
<p:tagLst xmlns:p="http://schemas.openxmlformats.org/presentationml/2006/main">
  <p:tag name="KSO_WM_FIGMA_DECORATION_INDEX" val="9"/>
  <p:tag name="$PH_EXT" val="1"/>
  <p:tag name="KSO_WM_BEAUTIFY_FLAG" val="#fgm#"/>
  <p:tag name="KSO_WM_DIAGRAM_GROUP_CODE" val="1"/>
  <p:tag name="KSO_WM_FIGMA_FLAG" val="#fgm#"/>
  <p:tag name="KSO_WM_UNIT_INDEX" val="1_3_1"/>
  <p:tag name="KSO_WM_UNIT_TYPE" val="l_h_x"/>
</p:tagLst>
</file>

<file path=ppt/tags/tag642.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643.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6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6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6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647.xml><?xml version="1.0" encoding="utf-8"?>
<p:tagLst xmlns:p="http://schemas.openxmlformats.org/presentationml/2006/main">
  <p:tag name="KSO_WM_BEAUTIFY_FLAG" val="#fgm#"/>
  <p:tag name="KSO_WM_FIGMA_FLAG" val="#fgm#"/>
  <p:tag name="KSO_WM_UNIT_INDEX" val="1"/>
  <p:tag name="KSO_WM_UNIT_TYPE" val="a"/>
  <p:tag name="KSO_WM_LAYOUT_CHECK_HASH" val="29396de1fa6ddc1e8bb145570c3004945c8aabcd"/>
  <p:tag name="KSO_WM_NEWLAYOUT_GROUP_ID" val="layout_62"/>
  <p:tag name="KSO_WM_NEWLAYOUT_ID" val="slide_52fe5cf5ee59daf9"/>
</p:tagLst>
</file>

<file path=ppt/tags/tag648.xml><?xml version="1.0" encoding="utf-8"?>
<p:tagLst xmlns:p="http://schemas.openxmlformats.org/presentationml/2006/main">
  <p:tag name="KSO_WM_BEAUTIFY_FLAG" val="#fgm#"/>
  <p:tag name="KSO_WM_FIGMA_FLAG" val="#fgm#"/>
  <p:tag name="KSO_WM_UNIT_INDEX" val="1"/>
  <p:tag name="KSO_WM_UNIT_TYPE" val="d"/>
</p:tagLst>
</file>

<file path=ppt/tags/tag649.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1_1"/>
  <p:tag name="KSO_WM_UNIT_TYPE" val="l_h_i"/>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3.0"/>
  <p:tag name="KSO_WM_BEAUTIFY_FLAG" val="#wm#"/>
</p:tagLst>
</file>

<file path=ppt/tags/tag650.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651.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652.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2_1"/>
  <p:tag name="KSO_WM_UNIT_TYPE" val="l_h_i"/>
</p:tagLst>
</file>

<file path=ppt/tags/tag653.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654.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6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6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6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658.xml><?xml version="1.0" encoding="utf-8"?>
<p:tagLst xmlns:p="http://schemas.openxmlformats.org/presentationml/2006/main">
  <p:tag name="KSO_WM_BEAUTIFY_FLAG" val="#fgm#"/>
  <p:tag name="KSO_WM_FIGMA_FLAG" val="#fgm#"/>
  <p:tag name="KSO_WM_UNIT_INDEX" val="1"/>
  <p:tag name="KSO_WM_UNIT_TYPE" val="a"/>
  <p:tag name="KSO_WM_LAYOUT_CHECK_HASH" val="182dd6aa46d6f48deeb7b70d2f0fd2bb631dfb1d"/>
  <p:tag name="KSO_WM_NEWLAYOUT_GROUP_ID" val="layout_10009"/>
  <p:tag name="KSO_WM_NEWLAYOUT_ID" val="slide_db762ae2968a538b"/>
</p:tagLst>
</file>

<file path=ppt/tags/tag659.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3.0"/>
  <p:tag name="KSO_WM_BEAUTIFY_FLAG" val="#wm#"/>
</p:tagLst>
</file>

<file path=ppt/tags/tag660.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661.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662.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Lst>
</file>

<file path=ppt/tags/tag663.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664.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665.xml><?xml version="1.0" encoding="utf-8"?>
<p:tagLst xmlns:p="http://schemas.openxmlformats.org/presentationml/2006/main">
  <p:tag name="KSO_WM_BEAUTIFY_FLAG" val="#fgm#"/>
  <p:tag name="KSO_WM_DIAGRAM_GROUP_CODE" val="1"/>
  <p:tag name="KSO_WM_FIGMA_FLAG" val="#fgm#"/>
  <p:tag name="KSO_WM_UNIT_INDEX" val="1_3_1"/>
  <p:tag name="KSO_WM_UNIT_TYPE" val="l_h_d"/>
</p:tagLst>
</file>

<file path=ppt/tags/tag666.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667.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668.xml><?xml version="1.0" encoding="utf-8"?>
<p:tagLst xmlns:p="http://schemas.openxmlformats.org/presentationml/2006/main">
  <p:tag name="KSO_WM_BEAUTIFY_FLAG" val="#fgm#"/>
  <p:tag name="KSO_WM_DIAGRAM_GROUP_CODE" val="1"/>
  <p:tag name="KSO_WM_FIGMA_FLAG" val="#fgm#"/>
  <p:tag name="KSO_WM_UNIT_INDEX" val="1_4_1"/>
  <p:tag name="KSO_WM_UNIT_TYPE" val="l_h_d"/>
</p:tagLst>
</file>

<file path=ppt/tags/tag669.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3.0"/>
  <p:tag name="KSO_WM_BEAUTIFY_FLAG" val="#wm#"/>
</p:tagLst>
</file>

<file path=ppt/tags/tag670.xml><?xml version="1.0" encoding="utf-8"?>
<p:tagLst xmlns:p="http://schemas.openxmlformats.org/presentationml/2006/main">
  <p:tag name="KSO_WM_BEAUTIFY_FLAG" val="#fgm#"/>
  <p:tag name="KSO_WM_DIAGRAM_GROUP_CODE" val="1"/>
  <p:tag name="KSO_WM_FIGMA_FLAG" val="#fgm#"/>
  <p:tag name="KSO_WM_UNIT_INDEX" val="1_4_1"/>
  <p:tag name="KSO_WM_UNIT_TYPE" val="l_h_f"/>
</p:tagLst>
</file>

<file path=ppt/tags/tag6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6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6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674.xml><?xml version="1.0" encoding="utf-8"?>
<p:tagLst xmlns:p="http://schemas.openxmlformats.org/presentationml/2006/main">
  <p:tag name="KSO_WM_BEAUTIFY_FLAG" val="#fgm#"/>
  <p:tag name="KSO_WM_FIGMA_FLAG" val="#fgm#"/>
  <p:tag name="KSO_WM_UNIT_INDEX" val="1"/>
  <p:tag name="KSO_WM_UNIT_TYPE" val="a"/>
  <p:tag name="KSO_WM_LAYOUT_CHECK_HASH" val="cdb6ed9a2ba001adfcbd2ad8b66792dd3858a770"/>
  <p:tag name="KSO_WM_NEWLAYOUT_GROUP_ID" val="layout_30"/>
  <p:tag name="KSO_WM_NEWLAYOUT_ID" val="slide_9aff4a90289760fc"/>
</p:tagLst>
</file>

<file path=ppt/tags/tag675.xml><?xml version="1.0" encoding="utf-8"?>
<p:tagLst xmlns:p="http://schemas.openxmlformats.org/presentationml/2006/main">
  <p:tag name="KSO_WM_BEAUTIFY_FLAG" val="#fgm#"/>
  <p:tag name="KSO_WM_FIGMA_FLAG" val="#fgm#"/>
  <p:tag name="KSO_WM_UNIT_INDEX" val="1"/>
  <p:tag name="KSO_WM_UNIT_TYPE" val="d"/>
</p:tagLst>
</file>

<file path=ppt/tags/tag676.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1_1"/>
  <p:tag name="KSO_WM_UNIT_TYPE" val="l_h_i"/>
</p:tagLst>
</file>

<file path=ppt/tags/tag677.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678.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679.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2_1"/>
  <p:tag name="KSO_WM_UNIT_TYPE" val="l_h_i"/>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3.0"/>
  <p:tag name="KSO_WM_BEAUTIFY_FLAG" val="#wm#"/>
</p:tagLst>
</file>

<file path=ppt/tags/tag680.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681.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682.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3_1"/>
  <p:tag name="KSO_WM_UNIT_TYPE" val="l_h_i"/>
</p:tagLst>
</file>

<file path=ppt/tags/tag683.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684.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685.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4_1"/>
  <p:tag name="KSO_WM_UNIT_TYPE" val="l_h_i"/>
</p:tagLst>
</file>

<file path=ppt/tags/tag686.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Lst>
</file>

<file path=ppt/tags/tag687.xml><?xml version="1.0" encoding="utf-8"?>
<p:tagLst xmlns:p="http://schemas.openxmlformats.org/presentationml/2006/main">
  <p:tag name="KSO_WM_BEAUTIFY_FLAG" val="#fgm#"/>
  <p:tag name="KSO_WM_DIAGRAM_GROUP_CODE" val="1"/>
  <p:tag name="KSO_WM_FIGMA_FLAG" val="#fgm#"/>
  <p:tag name="KSO_WM_UNIT_INDEX" val="1_4_1"/>
  <p:tag name="KSO_WM_UNIT_TYPE" val="l_h_f"/>
</p:tagLst>
</file>

<file path=ppt/tags/tag6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6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a*1"/>
  <p:tag name="KSO_WM_UNIT_LAYERLEVEL" val="1"/>
  <p:tag name="KSO_WM_TAG_VERSION" val="1.0"/>
  <p:tag name="KSO_WM_BEAUTIFY_FLAG" val="#wm#"/>
  <p:tag name="KSO_WM_UNIT_ISCONTENTSTITLE" val="0"/>
  <p:tag name="KSO_WM_UNIT_ISNUMDGMTITLE" val="0"/>
  <p:tag name="KSO_WM_UNIT_PRESET_TEXT" val="单击此处编辑母版标题样式"/>
  <p:tag name="KSO_WM_UNIT_NOCLEAR" val="0"/>
  <p:tag name="KSO_WM_UNIT_TYPE" val="a"/>
  <p:tag name="KSO_WM_UNIT_INDEX" val="1"/>
  <p:tag name="KSO_WM_TEMPLATE_CATEGORY" val="custom"/>
  <p:tag name="KSO_WM_TEMPLATE_INDEX" val="40495046"/>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f*1"/>
  <p:tag name="KSO_WM_UNIT_LAYERLEVEL" val="1"/>
  <p:tag name="KSO_WM_TAG_VERSION" val="3.0"/>
  <p:tag name="KSO_WM_BEAUTIFY_FLAG" val="#wm#"/>
  <p:tag name="KSO_WM_UNIT_SUBTYPE" val="a"/>
  <p:tag name="KSO_WM_UNIT_PRESET_TEXT" val="单击此处编辑母版文本样式&#10;二级&#10;三级&#10;四级&#10;五级"/>
  <p:tag name="KSO_WM_UNIT_NOCLEAR" val="0"/>
  <p:tag name="KSO_WM_UNIT_VALUE" val="396"/>
  <p:tag name="KSO_WM_UNIT_TYPE" val="f"/>
  <p:tag name="KSO_WM_UNIT_INDEX" val="1"/>
  <p:tag name="KSO_WM_UNIT_TEXT_LAYER_COUNT" val="1"/>
</p:tagLst>
</file>

<file path=ppt/tags/tag6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f*1"/>
  <p:tag name="KSO_WM_UNIT_LAYERLEVEL" val="1"/>
  <p:tag name="KSO_WM_TAG_VERSION" val="1.0"/>
  <p:tag name="KSO_WM_BEAUTIFY_FLAG" val="#wm#"/>
  <p:tag name="KSO_WM_UNIT_SUBTYPE" val="a"/>
  <p:tag name="KSO_WM_UNIT_PRESET_TEXT" val="单击此处编辑母版文本样式&#10;第二级&#10;第三级&#10;第四级&#10;第五级"/>
  <p:tag name="KSO_WM_UNIT_NOCLEAR" val="0"/>
  <p:tag name="KSO_WM_UNIT_TYPE" val="f"/>
  <p:tag name="KSO_WM_UNIT_INDEX" val="1"/>
  <p:tag name="KSO_WM_UNIT_TEXT_LAYER_COUNT" val="1"/>
  <p:tag name="KSO_WM_TEMPLATE_CATEGORY" val="custom"/>
  <p:tag name="KSO_WM_TEMPLATE_INDEX" val="40495046"/>
</p:tagLst>
</file>

<file path=ppt/tags/tag6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6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6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6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6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3.0"/>
  <p:tag name="KSO_WM_BEAUTIFY_FLAG" val="#wm#"/>
</p:tagLst>
</file>

<file path=ppt/tags/tag696.xml><?xml version="1.0" encoding="utf-8"?>
<p:tagLst xmlns:p="http://schemas.openxmlformats.org/presentationml/2006/main">
  <p:tag name="KSO_WM_TEMPLATE_SUBCATEGORY" val="29"/>
  <p:tag name="KSO_WM_BEAUTIFY_FLAG" val="#wm#"/>
  <p:tag name="KSO_WM_TEMPLATE_SLIDE_ID" val="slide_d799d37ec7ee1a76"/>
  <p:tag name="KSO_WM_TAG_VERSION" val="3.0"/>
  <p:tag name="KSO_WM_TEMPLATE_CATEGORY" val="custom"/>
  <p:tag name="KSO_WM_TEMPLATE_INDEX" val="40495046"/>
  <p:tag name="KSO_WM_TEMPLATE_MASTER_TYPE" val="0"/>
  <p:tag name="KSO_WM_TEMPLATE_COLOR_TYPE" val="0"/>
</p:tagLst>
</file>

<file path=ppt/tags/tag697.xml><?xml version="1.0" encoding="utf-8"?>
<p:tagLst xmlns:p="http://schemas.openxmlformats.org/presentationml/2006/main">
  <p:tag name="KSO_WM_AITEMPLATE_STYLE_ID" val="69796643614"/>
</p:tagLst>
</file>

<file path=ppt/tags/tag698.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cb6927f6249ae7e21bfed785fb277af98e9d5c74"/>
  <p:tag name="KSO_WM_NEWLAYOUT_ID" val="4"/>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9*a*1"/>
  <p:tag name="KSO_WM_TEMPLATE_CATEGORY" val="custom"/>
  <p:tag name="KSO_WM_TEMPLATE_INDEX" val="40495046"/>
  <p:tag name="KSO_WM_UNIT_LAYERLEVEL" val="1"/>
  <p:tag name="KSO_WM_TAG_VERSION" val="3.0"/>
</p:tagLst>
</file>

<file path=ppt/tags/tag699.xml><?xml version="1.0" encoding="utf-8"?>
<p:tagLst xmlns:p="http://schemas.openxmlformats.org/presentationml/2006/main">
  <p:tag name="KSO_WM_SLIDE_CONTENT_ORIENTATION" val="left"/>
  <p:tag name="KSO_WM_SLIDE_HAS_MASK" val="0"/>
  <p:tag name="KSO_WM_SLIDE_ITEM_CNT" val="0"/>
  <p:tag name="KSO_WM_SLIDE_TYPE" val="title"/>
  <p:tag name="KSO_WM_TEMPLATE_SUBCATEGORY" val="29"/>
  <p:tag name="KSO_WM_BEAUTIFY_FLAG" val="#wm#"/>
  <p:tag name="KSO_WM_TEMPLATE_SLIDE_ID" val="slide_d799d37ec7ee1a76"/>
  <p:tag name="KSO_WM_TAG_VERSION" val="3.0"/>
  <p:tag name="KSO_WM_TEMPLATE_CATEGORY" val="custom"/>
  <p:tag name="KSO_WM_TEMPLATE_INDEX" val="40495046"/>
  <p:tag name="KSO_WM_SLIDE_ID" val="custom40495046_1"/>
  <p:tag name="KSO_WM_TEMPLATE_MASTER_TYPE" val="0"/>
  <p:tag name="KSO_WM_TEMPLATE_COLOR_TYPE" val="0"/>
  <p:tag name="KSO_WM_SLIDE_INDEX" val="1"/>
  <p:tag name="KSO_WM_SLIDE_LAYOUT" val="a_f"/>
  <p:tag name="KSO_WM_SLIDE_LAYOUT_CNT" val="1_2"/>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3.0"/>
  <p:tag name="KSO_WM_BEAUTIFY_FLAG" val="#wm#"/>
</p:tagLst>
</file>

<file path=ppt/tags/tag700.xml><?xml version="1.0" encoding="utf-8"?>
<p:tagLst xmlns:p="http://schemas.openxmlformats.org/presentationml/2006/main">
  <p:tag name="KSO_WM_BEAUTIFY_FLAG" val="#fgm#"/>
  <p:tag name="KSO_WM_FIGMA_FLAG" val="#fgm#"/>
  <p:tag name="KSO_WM_UNIT_INDEX" val="1"/>
  <p:tag name="KSO_WM_UNIT_TEXT_TYPE" val="1"/>
  <p:tag name="KSO_WM_UNIT_TYPE" val="b"/>
</p:tagLst>
</file>

<file path=ppt/tags/tag701.xml><?xml version="1.0" encoding="utf-8"?>
<p:tagLst xmlns:p="http://schemas.openxmlformats.org/presentationml/2006/main">
  <p:tag name="KSO_WM_BEAUTIFY_FLAG" val="#fgm#"/>
  <p:tag name="KSO_WM_FIGMA_FLAG" val="#fgm#"/>
  <p:tag name="KSO_WM_UNIT_INDEX" val="1"/>
  <p:tag name="KSO_WM_UNIT_TEXT_TYPE" val="1"/>
  <p:tag name="KSO_WM_UNIT_TYPE" val="a"/>
  <p:tag name="KSO_WM_LAYOUT_CHECK_HASH" val="90cffa920f3e8e2c8da89863b695108218c68519"/>
  <p:tag name="KSO_WM_NEWLAYOUT_GROUP_ID" val="layout_1-5"/>
  <p:tag name="KSO_WM_NEWLAYOUT_ID" val="slide_ba60fb0293b23fda"/>
</p:tagLst>
</file>

<file path=ppt/tags/tag702.xml><?xml version="1.0" encoding="utf-8"?>
<p:tagLst xmlns:p="http://schemas.openxmlformats.org/presentationml/2006/main">
  <p:tag name="KSO_WM_BEAUTIFY_FLAG" val="#fgm#"/>
  <p:tag name="KSO_WM_DIAGRAM_GROUP_CODE" val="1"/>
  <p:tag name="KSO_WM_FIGMA_FLAG" val="#fgm#"/>
  <p:tag name="KSO_WM_UNIT_INDEX" val="1_1_1"/>
  <p:tag name="KSO_WM_UNIT_SUBTYPE" val="d"/>
  <p:tag name="KSO_WM_UNIT_TYPE" val="l_h_i"/>
  <p:tag name="KSO_WM_UNIT_PRESET_TEXT" val="01"/>
  <p:tag name="KSO_WM_SLIDE_FIGMA_DIAGRAM" val="1"/>
</p:tagLst>
</file>

<file path=ppt/tags/tag703.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1_2"/>
  <p:tag name="KSO_WM_UNIT_TYPE" val="l_h_i"/>
  <p:tag name="KSO_WM_UNIT_PRESET_TEXT" val=" "/>
  <p:tag name="KSO_WM_SLIDE_FIGMA_DIAGRAM" val="1"/>
</p:tagLst>
</file>

<file path=ppt/tags/tag704.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 name="KSO_WM_UNIT_PRESET_TEXT" val="单击此处添加项标题"/>
  <p:tag name="KSO_WM_SLIDE_FIGMA_DIAGRAM" val="1"/>
</p:tagLst>
</file>

<file path=ppt/tags/tag705.xml><?xml version="1.0" encoding="utf-8"?>
<p:tagLst xmlns:p="http://schemas.openxmlformats.org/presentationml/2006/main">
  <p:tag name="KSO_WM_BEAUTIFY_FLAG" val="#fgm#"/>
  <p:tag name="KSO_WM_DIAGRAM_GROUP_CODE" val="1"/>
  <p:tag name="KSO_WM_FIGMA_FLAG" val="#fgm#"/>
  <p:tag name="KSO_WM_UNIT_INDEX" val="1_3_1"/>
  <p:tag name="KSO_WM_UNIT_SUBTYPE" val="d"/>
  <p:tag name="KSO_WM_UNIT_TYPE" val="l_h_i"/>
  <p:tag name="KSO_WM_UNIT_PRESET_TEXT" val="03"/>
  <p:tag name="KSO_WM_SLIDE_FIGMA_DIAGRAM" val="1"/>
</p:tagLst>
</file>

<file path=ppt/tags/tag706.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3_2"/>
  <p:tag name="KSO_WM_UNIT_TYPE" val="l_h_i"/>
  <p:tag name="KSO_WM_UNIT_PRESET_TEXT" val=" "/>
  <p:tag name="KSO_WM_SLIDE_FIGMA_DIAGRAM" val="1"/>
</p:tagLst>
</file>

<file path=ppt/tags/tag707.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 name="KSO_WM_UNIT_PRESET_TEXT" val="单击此处添加项标题"/>
  <p:tag name="KSO_WM_SLIDE_FIGMA_DIAGRAM" val="1"/>
</p:tagLst>
</file>

<file path=ppt/tags/tag708.xml><?xml version="1.0" encoding="utf-8"?>
<p:tagLst xmlns:p="http://schemas.openxmlformats.org/presentationml/2006/main">
  <p:tag name="KSO_WM_BEAUTIFY_FLAG" val="#fgm#"/>
  <p:tag name="KSO_WM_DIAGRAM_GROUP_CODE" val="1"/>
  <p:tag name="KSO_WM_FIGMA_FLAG" val="#fgm#"/>
  <p:tag name="KSO_WM_UNIT_INDEX" val="1_5_1"/>
  <p:tag name="KSO_WM_UNIT_SUBTYPE" val="d"/>
  <p:tag name="KSO_WM_UNIT_TYPE" val="l_h_i"/>
  <p:tag name="KSO_WM_UNIT_PRESET_TEXT" val="05"/>
  <p:tag name="KSO_WM_SLIDE_FIGMA_DIAGRAM" val="1"/>
</p:tagLst>
</file>

<file path=ppt/tags/tag709.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5_2"/>
  <p:tag name="KSO_WM_UNIT_TYPE" val="l_h_i"/>
  <p:tag name="KSO_WM_UNIT_PRESET_TEXT" val=" "/>
  <p:tag name="KSO_WM_SLIDE_FIGMA_DIAGRAM" val="1"/>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3.0"/>
  <p:tag name="KSO_WM_BEAUTIFY_FLAG" val="#wm#"/>
</p:tagLst>
</file>

<file path=ppt/tags/tag710.xml><?xml version="1.0" encoding="utf-8"?>
<p:tagLst xmlns:p="http://schemas.openxmlformats.org/presentationml/2006/main">
  <p:tag name="KSO_WM_BEAUTIFY_FLAG" val="#fgm#"/>
  <p:tag name="KSO_WM_DIAGRAM_GROUP_CODE" val="1"/>
  <p:tag name="KSO_WM_FIGMA_FLAG" val="#fgm#"/>
  <p:tag name="KSO_WM_UNIT_INDEX" val="1_5_1"/>
  <p:tag name="KSO_WM_UNIT_TYPE" val="l_h_a"/>
  <p:tag name="KSO_WM_UNIT_PRESET_TEXT" val="单击此处添加项标题"/>
  <p:tag name="KSO_WM_SLIDE_FIGMA_DIAGRAM" val="1"/>
</p:tagLst>
</file>

<file path=ppt/tags/tag711.xml><?xml version="1.0" encoding="utf-8"?>
<p:tagLst xmlns:p="http://schemas.openxmlformats.org/presentationml/2006/main">
  <p:tag name="KSO_WM_BEAUTIFY_FLAG" val="#fgm#"/>
  <p:tag name="KSO_WM_DIAGRAM_GROUP_CODE" val="1"/>
  <p:tag name="KSO_WM_FIGMA_FLAG" val="#fgm#"/>
  <p:tag name="KSO_WM_UNIT_INDEX" val="1_6_1"/>
  <p:tag name="KSO_WM_UNIT_SUBTYPE" val="d"/>
  <p:tag name="KSO_WM_UNIT_TYPE" val="l_h_i"/>
  <p:tag name="KSO_WM_UNIT_PRESET_TEXT" val="06"/>
  <p:tag name="KSO_WM_SLIDE_FIGMA_DIAGRAM" val="1"/>
</p:tagLst>
</file>

<file path=ppt/tags/tag712.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6_2"/>
  <p:tag name="KSO_WM_UNIT_TYPE" val="l_h_i"/>
  <p:tag name="KSO_WM_UNIT_PRESET_TEXT" val=" "/>
  <p:tag name="KSO_WM_SLIDE_FIGMA_DIAGRAM" val="1"/>
</p:tagLst>
</file>

<file path=ppt/tags/tag713.xml><?xml version="1.0" encoding="utf-8"?>
<p:tagLst xmlns:p="http://schemas.openxmlformats.org/presentationml/2006/main">
  <p:tag name="KSO_WM_BEAUTIFY_FLAG" val="#fgm#"/>
  <p:tag name="KSO_WM_DIAGRAM_GROUP_CODE" val="1"/>
  <p:tag name="KSO_WM_FIGMA_FLAG" val="#fgm#"/>
  <p:tag name="KSO_WM_UNIT_INDEX" val="1_6_1"/>
  <p:tag name="KSO_WM_UNIT_TYPE" val="l_h_a"/>
  <p:tag name="KSO_WM_UNIT_PRESET_TEXT" val="单击此处添加项标题"/>
  <p:tag name="KSO_WM_SLIDE_FIGMA_DIAGRAM" val="1"/>
</p:tagLst>
</file>

<file path=ppt/tags/tag714.xml><?xml version="1.0" encoding="utf-8"?>
<p:tagLst xmlns:p="http://schemas.openxmlformats.org/presentationml/2006/main">
  <p:tag name="KSO_WM_SLIDE_CONTENT_ORIENTATION" val=""/>
  <p:tag name="KSO_WM_SLIDE_HAS_MASK" val="0"/>
  <p:tag name="KSO_WM_SLIDE_ITEM_CNT" val="6"/>
  <p:tag name="KSO_WM_SLIDE_TYPE" val="contents"/>
  <p:tag name="KSO_WM_TEMPLATE_SUBCATEGORY" val="29"/>
  <p:tag name="KSO_WM_BEAUTIFY_FLAG" val="#wm#"/>
  <p:tag name="KSO_WM_TEMPLATE_FIGMA_ID" val="69796643614"/>
  <p:tag name="KSO_WM_TEMPLATE_SLIDE_ID" val="slide_ba60fb0293b23fda"/>
</p:tagLst>
</file>

<file path=ppt/tags/tag715.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1684439d8bb34b7ebb5a70fb41a8e7fc3f1be2b0"/>
  <p:tag name="KSO_WM_NEWLAYOUT_ID" val="11"/>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10*a*1"/>
  <p:tag name="KSO_WM_TEMPLATE_CATEGORY" val="custom"/>
  <p:tag name="KSO_WM_TEMPLATE_INDEX" val="40495046"/>
  <p:tag name="KSO_WM_UNIT_LAYERLEVEL" val="1"/>
  <p:tag name="KSO_WM_TAG_VERSION" val="3.0"/>
</p:tagLst>
</file>

<file path=ppt/tags/tag716.xml><?xml version="1.0" encoding="utf-8"?>
<p:tagLst xmlns:p="http://schemas.openxmlformats.org/presentationml/2006/main">
  <p:tag name="KSO_WM_SLIDE_CONTENT_ORIENTATION" val="center"/>
  <p:tag name="KSO_WM_SLIDE_HAS_MASK" val="0"/>
  <p:tag name="KSO_WM_SLIDE_ITEM_CNT" val="0"/>
  <p:tag name="KSO_WM_SLIDE_TYPE" val="sectionTitle"/>
  <p:tag name="KSO_WM_TEMPLATE_SUBCATEGORY" val="29"/>
  <p:tag name="KSO_WM_BEAUTIFY_FLAG" val="#wm#"/>
  <p:tag name="KSO_WM_TEMPLATE_SLIDE_ID" val="slide_8d1615941f9e1a55"/>
  <p:tag name="KSO_WM_TAG_VERSION" val="3.0"/>
  <p:tag name="KSO_WM_TEMPLATE_CATEGORY" val="custom"/>
  <p:tag name="KSO_WM_TEMPLATE_INDEX" val="40495046"/>
  <p:tag name="KSO_WM_SLIDE_ID" val="custom40495046_3"/>
  <p:tag name="KSO_WM_TEMPLATE_MASTER_TYPE" val="0"/>
  <p:tag name="KSO_WM_TEMPLATE_COLOR_TYPE" val="0"/>
  <p:tag name="KSO_WM_SLIDE_INDEX" val="3"/>
  <p:tag name="KSO_WM_SLIDE_LAYOUT" val="a_e"/>
  <p:tag name="KSO_WM_SLIDE_LAYOUT_CNT" val="1_1"/>
</p:tagLst>
</file>

<file path=ppt/tags/tag717.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cb6927f6249ae7e21bfed785fb277af98e9d5c74"/>
  <p:tag name="KSO_WM_NEWLAYOUT_ID" val="4"/>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9*a*1"/>
  <p:tag name="KSO_WM_TEMPLATE_CATEGORY" val="custom"/>
  <p:tag name="KSO_WM_TEMPLATE_INDEX" val="40495046"/>
  <p:tag name="KSO_WM_UNIT_LAYERLEVEL" val="1"/>
  <p:tag name="KSO_WM_TAG_VERSION" val="3.0"/>
</p:tagLst>
</file>

<file path=ppt/tags/tag718.xml><?xml version="1.0" encoding="utf-8"?>
<p:tagLst xmlns:p="http://schemas.openxmlformats.org/presentationml/2006/main">
  <p:tag name="KSO_WM_SLIDE_CONTENT_ORIENTATION" val="left"/>
  <p:tag name="KSO_WM_SLIDE_HAS_MASK" val="0"/>
  <p:tag name="KSO_WM_SLIDE_ITEM_CNT" val="0"/>
  <p:tag name="KSO_WM_SLIDE_TYPE" val="title"/>
  <p:tag name="KSO_WM_TEMPLATE_SUBCATEGORY" val="29"/>
  <p:tag name="KSO_WM_BEAUTIFY_FLAG" val="#wm#"/>
  <p:tag name="KSO_WM_TEMPLATE_SLIDE_ID" val="slide_d799d37ec7ee1a76"/>
  <p:tag name="KSO_WM_TAG_VERSION" val="3.0"/>
  <p:tag name="KSO_WM_TEMPLATE_CATEGORY" val="custom"/>
  <p:tag name="KSO_WM_TEMPLATE_INDEX" val="40495046"/>
  <p:tag name="KSO_WM_SLIDE_ID" val="custom40495046_1"/>
  <p:tag name="KSO_WM_TEMPLATE_MASTER_TYPE" val="0"/>
  <p:tag name="KSO_WM_TEMPLATE_COLOR_TYPE" val="0"/>
  <p:tag name="KSO_WM_SLIDE_INDEX" val="1"/>
  <p:tag name="KSO_WM_SLIDE_LAYOUT" val="a_f"/>
  <p:tag name="KSO_WM_SLIDE_LAYOUT_CNT" val="1_2"/>
</p:tagLst>
</file>

<file path=ppt/tags/tag719.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cb6927f6249ae7e21bfed785fb277af98e9d5c74"/>
  <p:tag name="KSO_WM_NEWLAYOUT_ID" val="4"/>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9*a*1"/>
  <p:tag name="KSO_WM_TEMPLATE_CATEGORY" val="custom"/>
  <p:tag name="KSO_WM_TEMPLATE_INDEX" val="40495046"/>
  <p:tag name="KSO_WM_UNIT_LAYERLEVEL" val="1"/>
  <p:tag name="KSO_WM_TAG_VERSION" val="3.0"/>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3.0"/>
  <p:tag name="KSO_WM_BEAUTIFY_FLAG" val="#wm#"/>
</p:tagLst>
</file>

<file path=ppt/tags/tag720.xml><?xml version="1.0" encoding="utf-8"?>
<p:tagLst xmlns:p="http://schemas.openxmlformats.org/presentationml/2006/main">
  <p:tag name="KSO_WM_SLIDE_CONTENT_ORIENTATION" val="left"/>
  <p:tag name="KSO_WM_SLIDE_HAS_MASK" val="0"/>
  <p:tag name="KSO_WM_SLIDE_ITEM_CNT" val="0"/>
  <p:tag name="KSO_WM_SLIDE_TYPE" val="title"/>
  <p:tag name="KSO_WM_TEMPLATE_SUBCATEGORY" val="29"/>
  <p:tag name="KSO_WM_BEAUTIFY_FLAG" val="#wm#"/>
  <p:tag name="KSO_WM_TEMPLATE_SLIDE_ID" val="slide_d799d37ec7ee1a76"/>
  <p:tag name="KSO_WM_TAG_VERSION" val="3.0"/>
  <p:tag name="KSO_WM_TEMPLATE_CATEGORY" val="custom"/>
  <p:tag name="KSO_WM_TEMPLATE_INDEX" val="40495046"/>
  <p:tag name="KSO_WM_SLIDE_ID" val="custom40495046_1"/>
  <p:tag name="KSO_WM_TEMPLATE_MASTER_TYPE" val="0"/>
  <p:tag name="KSO_WM_TEMPLATE_COLOR_TYPE" val="0"/>
  <p:tag name="KSO_WM_SLIDE_INDEX" val="1"/>
  <p:tag name="KSO_WM_SLIDE_LAYOUT" val="a_f"/>
  <p:tag name="KSO_WM_SLIDE_LAYOUT_CNT" val="1_2"/>
</p:tagLst>
</file>

<file path=ppt/tags/tag721.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cb6927f6249ae7e21bfed785fb277af98e9d5c74"/>
  <p:tag name="KSO_WM_NEWLAYOUT_ID" val="4"/>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9*a*1"/>
  <p:tag name="KSO_WM_TEMPLATE_CATEGORY" val="custom"/>
  <p:tag name="KSO_WM_TEMPLATE_INDEX" val="40495046"/>
  <p:tag name="KSO_WM_UNIT_LAYERLEVEL" val="1"/>
  <p:tag name="KSO_WM_TAG_VERSION" val="3.0"/>
</p:tagLst>
</file>

<file path=ppt/tags/tag722.xml><?xml version="1.0" encoding="utf-8"?>
<p:tagLst xmlns:p="http://schemas.openxmlformats.org/presentationml/2006/main">
  <p:tag name="KSO_WM_SLIDE_CONTENT_ORIENTATION" val="left"/>
  <p:tag name="KSO_WM_SLIDE_HAS_MASK" val="0"/>
  <p:tag name="KSO_WM_SLIDE_ITEM_CNT" val="0"/>
  <p:tag name="KSO_WM_SLIDE_TYPE" val="title"/>
  <p:tag name="KSO_WM_TEMPLATE_SUBCATEGORY" val="29"/>
  <p:tag name="KSO_WM_BEAUTIFY_FLAG" val="#wm#"/>
  <p:tag name="KSO_WM_TEMPLATE_SLIDE_ID" val="slide_d799d37ec7ee1a76"/>
  <p:tag name="KSO_WM_TAG_VERSION" val="3.0"/>
  <p:tag name="KSO_WM_TEMPLATE_CATEGORY" val="custom"/>
  <p:tag name="KSO_WM_TEMPLATE_INDEX" val="40495046"/>
  <p:tag name="KSO_WM_SLIDE_ID" val="custom40495046_1"/>
  <p:tag name="KSO_WM_TEMPLATE_MASTER_TYPE" val="0"/>
  <p:tag name="KSO_WM_TEMPLATE_COLOR_TYPE" val="0"/>
  <p:tag name="KSO_WM_SLIDE_INDEX" val="1"/>
  <p:tag name="KSO_WM_SLIDE_LAYOUT" val="a_f"/>
  <p:tag name="KSO_WM_SLIDE_LAYOUT_CNT" val="1_2"/>
</p:tagLst>
</file>

<file path=ppt/tags/tag723.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cb6927f6249ae7e21bfed785fb277af98e9d5c74"/>
  <p:tag name="KSO_WM_NEWLAYOUT_ID" val="4"/>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9*a*1"/>
  <p:tag name="KSO_WM_TEMPLATE_CATEGORY" val="custom"/>
  <p:tag name="KSO_WM_TEMPLATE_INDEX" val="40495046"/>
  <p:tag name="KSO_WM_UNIT_LAYERLEVEL" val="1"/>
  <p:tag name="KSO_WM_TAG_VERSION" val="3.0"/>
</p:tagLst>
</file>

<file path=ppt/tags/tag724.xml><?xml version="1.0" encoding="utf-8"?>
<p:tagLst xmlns:p="http://schemas.openxmlformats.org/presentationml/2006/main">
  <p:tag name="KSO_WM_SLIDE_CONTENT_ORIENTATION" val="left"/>
  <p:tag name="KSO_WM_SLIDE_HAS_MASK" val="0"/>
  <p:tag name="KSO_WM_SLIDE_ITEM_CNT" val="0"/>
  <p:tag name="KSO_WM_SLIDE_TYPE" val="title"/>
  <p:tag name="KSO_WM_TEMPLATE_SUBCATEGORY" val="29"/>
  <p:tag name="KSO_WM_BEAUTIFY_FLAG" val="#wm#"/>
  <p:tag name="KSO_WM_TEMPLATE_SLIDE_ID" val="slide_d799d37ec7ee1a76"/>
  <p:tag name="KSO_WM_TAG_VERSION" val="3.0"/>
  <p:tag name="KSO_WM_TEMPLATE_CATEGORY" val="custom"/>
  <p:tag name="KSO_WM_TEMPLATE_INDEX" val="40495046"/>
  <p:tag name="KSO_WM_SLIDE_ID" val="custom40495046_1"/>
  <p:tag name="KSO_WM_TEMPLATE_MASTER_TYPE" val="0"/>
  <p:tag name="KSO_WM_TEMPLATE_COLOR_TYPE" val="0"/>
  <p:tag name="KSO_WM_SLIDE_INDEX" val="1"/>
  <p:tag name="KSO_WM_SLIDE_LAYOUT" val="a_f"/>
  <p:tag name="KSO_WM_SLIDE_LAYOUT_CNT" val="1_2"/>
</p:tagLst>
</file>

<file path=ppt/tags/tag725.xml><?xml version="1.0" encoding="utf-8"?>
<p:tagLst xmlns:p="http://schemas.openxmlformats.org/presentationml/2006/main">
  <p:tag name="KSO_WM_SLIDE_CONTENT_ORIENTATION" val="left"/>
  <p:tag name="KSO_WM_SLIDE_HAS_MASK" val="0"/>
  <p:tag name="KSO_WM_SLIDE_ITEM_CNT" val="0"/>
  <p:tag name="KSO_WM_SLIDE_TYPE" val="title"/>
  <p:tag name="KSO_WM_TEMPLATE_SUBCATEGORY" val="29"/>
  <p:tag name="KSO_WM_BEAUTIFY_FLAG" val="#wm#"/>
  <p:tag name="KSO_WM_TEMPLATE_SLIDE_ID" val="slide_d799d37ec7ee1a76"/>
  <p:tag name="KSO_WM_TAG_VERSION" val="3.0"/>
  <p:tag name="KSO_WM_TEMPLATE_CATEGORY" val="custom"/>
  <p:tag name="KSO_WM_TEMPLATE_INDEX" val="40495046"/>
  <p:tag name="KSO_WM_SLIDE_ID" val="custom40495046_1"/>
  <p:tag name="KSO_WM_TEMPLATE_MASTER_TYPE" val="0"/>
  <p:tag name="KSO_WM_TEMPLATE_COLOR_TYPE" val="0"/>
  <p:tag name="KSO_WM_SLIDE_INDEX" val="1"/>
  <p:tag name="KSO_WM_SLIDE_LAYOUT" val="a_f"/>
  <p:tag name="KSO_WM_SLIDE_LAYOUT_CNT" val="1_2"/>
</p:tagLst>
</file>

<file path=ppt/tags/tag726.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cb6927f6249ae7e21bfed785fb277af98e9d5c74"/>
  <p:tag name="KSO_WM_NEWLAYOUT_ID" val="4"/>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9*a*1"/>
  <p:tag name="KSO_WM_TEMPLATE_CATEGORY" val="custom"/>
  <p:tag name="KSO_WM_TEMPLATE_INDEX" val="40495046"/>
  <p:tag name="KSO_WM_UNIT_LAYERLEVEL" val="1"/>
  <p:tag name="KSO_WM_TAG_VERSION" val="3.0"/>
</p:tagLst>
</file>

<file path=ppt/tags/tag727.xml><?xml version="1.0" encoding="utf-8"?>
<p:tagLst xmlns:p="http://schemas.openxmlformats.org/presentationml/2006/main">
  <p:tag name="KSO_WM_BEAUTIFY_FLAG" val="#fgm#"/>
  <p:tag name="KSO_WM_FIGMA_FLAG" val="#fgm#"/>
  <p:tag name="KSO_WM_UNIT_INDEX" val="1"/>
  <p:tag name="KSO_WM_UNIT_TYPE" val="a"/>
  <p:tag name="KSO_WM_LAYOUT_CHECK_HASH" val="f7fbdf3ca50e4bb3405516edf8ef11e63ddd589d"/>
  <p:tag name="KSO_WM_NEWLAYOUT_GROUP_ID" val="layout_26"/>
  <p:tag name="KSO_WM_NEWLAYOUT_ID" val="slide_33b65c8d547e38d4"/>
  <p:tag name="KSO_WM_UNIT_PRESET_TEXT" val="单击此处添加标题"/>
</p:tagLst>
</file>

<file path=ppt/tags/tag728.xml><?xml version="1.0" encoding="utf-8"?>
<p:tagLst xmlns:p="http://schemas.openxmlformats.org/presentationml/2006/main">
  <p:tag name="KSO_WM_SLIDE_CONTENT_ORIENTATION" val="left"/>
  <p:tag name="KSO_WM_SLIDE_HAS_MASK" val="0"/>
  <p:tag name="KSO_WM_SLIDE_ITEM_CNT" val="0"/>
  <p:tag name="KSO_WM_SLIDE_TYPE" val="title"/>
  <p:tag name="KSO_WM_TEMPLATE_SUBCATEGORY" val="29"/>
  <p:tag name="KSO_WM_BEAUTIFY_FLAG" val="#wm#"/>
  <p:tag name="KSO_WM_TEMPLATE_SLIDE_ID" val="slide_d799d37ec7ee1a76"/>
  <p:tag name="KSO_WM_TAG_VERSION" val="3.0"/>
  <p:tag name="KSO_WM_TEMPLATE_CATEGORY" val="custom"/>
  <p:tag name="KSO_WM_TEMPLATE_INDEX" val="40495046"/>
  <p:tag name="KSO_WM_SLIDE_ID" val="custom40495046_1"/>
  <p:tag name="KSO_WM_TEMPLATE_MASTER_TYPE" val="0"/>
  <p:tag name="KSO_WM_TEMPLATE_COLOR_TYPE" val="0"/>
  <p:tag name="KSO_WM_SLIDE_INDEX" val="1"/>
  <p:tag name="KSO_WM_SLIDE_LAYOUT" val="a_f"/>
  <p:tag name="KSO_WM_SLIDE_LAYOUT_CNT" val="1_2"/>
</p:tagLst>
</file>

<file path=ppt/tags/tag729.xml><?xml version="1.0" encoding="utf-8"?>
<p:tagLst xmlns:p="http://schemas.openxmlformats.org/presentationml/2006/main">
  <p:tag name="KSO_WM_BEAUTIFY_FLAG" val="#fgm#"/>
  <p:tag name="KSO_WM_FIGMA_FLAG" val="#fgm#"/>
  <p:tag name="KSO_WM_UNIT_INDEX" val="1"/>
  <p:tag name="KSO_WM_UNIT_TYPE" val="a"/>
  <p:tag name="KSO_WM_LAYOUT_CHECK_HASH" val="f7fbdf3ca50e4bb3405516edf8ef11e63ddd589d"/>
  <p:tag name="KSO_WM_NEWLAYOUT_GROUP_ID" val="layout_26"/>
  <p:tag name="KSO_WM_NEWLAYOUT_ID" val="slide_33b65c8d547e38d4"/>
  <p:tag name="KSO_WM_UNIT_PRESET_TEXT" val="单击此处添加标题"/>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b*1"/>
  <p:tag name="KSO_WM_UNIT_LAYERLEVEL" val="1"/>
  <p:tag name="KSO_WM_TAG_VERSION" val="3.0"/>
  <p:tag name="KSO_WM_BEAUTIFY_FLAG" val="#wm#"/>
  <p:tag name="KSO_WM_UNIT_ISCONTENTSTITLE" val="0"/>
  <p:tag name="KSO_WM_UNIT_ISNUMDGMTITLE" val="0"/>
  <p:tag name="KSO_WM_UNIT_PRESET_TEXT" val="单击此处编辑母版副标题样式"/>
  <p:tag name="KSO_WM_UNIT_NOCLEAR" val="0"/>
  <p:tag name="KSO_WM_UNIT_VALUE" val="40"/>
  <p:tag name="KSO_WM_UNIT_TYPE" val="b"/>
  <p:tag name="KSO_WM_UNIT_INDEX" val="1"/>
</p:tagLst>
</file>

<file path=ppt/tags/tag730.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2_1"/>
  <p:tag name="KSO_WM_UNIT_TYPE" val="l_h_i"/>
  <p:tag name="KSO_WM_UNIT_PRESET_TEXT" val=" "/>
</p:tagLst>
</file>

<file path=ppt/tags/tag731.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 name="KSO_WM_UNIT_PRESET_TEXT" val="单击此处添加项正文"/>
</p:tagLst>
</file>

<file path=ppt/tags/tag732.xml><?xml version="1.0" encoding="utf-8"?>
<p:tagLst xmlns:p="http://schemas.openxmlformats.org/presentationml/2006/main">
  <p:tag name="KSO_WM_SLIDE_CONTENT_ORIENTATION" val=""/>
  <p:tag name="KSO_WM_SLIDE_HAS_MASK" val="0"/>
  <p:tag name="KSO_WM_SLIDE_ITEM_CNT" val="3"/>
  <p:tag name="KSO_WM_SLIDE_TYPE" val="text"/>
  <p:tag name="KSO_WM_TEMPLATE_SUBCATEGORY" val="29"/>
  <p:tag name="KSO_WM_BEAUTIFY_FLAG" val="#wm#"/>
  <p:tag name="KSO_WM_TEMPLATE_FIGMA_ID" val="69796643614"/>
  <p:tag name="KSO_WM_TEMPLATE_SLIDE_ID" val="slide_33b65c8d547e38d4"/>
</p:tagLst>
</file>

<file path=ppt/tags/tag733.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1684439d8bb34b7ebb5a70fb41a8e7fc3f1be2b0"/>
  <p:tag name="KSO_WM_NEWLAYOUT_ID" val="11"/>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10*a*1"/>
  <p:tag name="KSO_WM_TEMPLATE_CATEGORY" val="custom"/>
  <p:tag name="KSO_WM_TEMPLATE_INDEX" val="40495046"/>
  <p:tag name="KSO_WM_UNIT_LAYERLEVEL" val="1"/>
  <p:tag name="KSO_WM_TAG_VERSION" val="3.0"/>
</p:tagLst>
</file>

<file path=ppt/tags/tag734.xml><?xml version="1.0" encoding="utf-8"?>
<p:tagLst xmlns:p="http://schemas.openxmlformats.org/presentationml/2006/main">
  <p:tag name="KSO_WM_SLIDE_CONTENT_ORIENTATION" val="center"/>
  <p:tag name="KSO_WM_SLIDE_HAS_MASK" val="0"/>
  <p:tag name="KSO_WM_SLIDE_ITEM_CNT" val="0"/>
  <p:tag name="KSO_WM_SLIDE_TYPE" val="sectionTitle"/>
  <p:tag name="KSO_WM_TEMPLATE_SUBCATEGORY" val="29"/>
  <p:tag name="KSO_WM_BEAUTIFY_FLAG" val="#wm#"/>
  <p:tag name="KSO_WM_TEMPLATE_SLIDE_ID" val="slide_8d1615941f9e1a55"/>
  <p:tag name="KSO_WM_TAG_VERSION" val="3.0"/>
  <p:tag name="KSO_WM_TEMPLATE_CATEGORY" val="custom"/>
  <p:tag name="KSO_WM_TEMPLATE_INDEX" val="40495046"/>
  <p:tag name="KSO_WM_SLIDE_ID" val="custom40495046_3"/>
  <p:tag name="KSO_WM_TEMPLATE_MASTER_TYPE" val="0"/>
  <p:tag name="KSO_WM_TEMPLATE_COLOR_TYPE" val="0"/>
  <p:tag name="KSO_WM_SLIDE_INDEX" val="3"/>
  <p:tag name="KSO_WM_SLIDE_LAYOUT" val="a_e"/>
  <p:tag name="KSO_WM_SLIDE_LAYOUT_CNT" val="1_1"/>
</p:tagLst>
</file>

<file path=ppt/tags/tag735.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cb6927f6249ae7e21bfed785fb277af98e9d5c74"/>
  <p:tag name="KSO_WM_NEWLAYOUT_ID" val="4"/>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9*a*1"/>
  <p:tag name="KSO_WM_TEMPLATE_CATEGORY" val="custom"/>
  <p:tag name="KSO_WM_TEMPLATE_INDEX" val="40495046"/>
  <p:tag name="KSO_WM_UNIT_LAYERLEVEL" val="1"/>
  <p:tag name="KSO_WM_TAG_VERSION" val="3.0"/>
</p:tagLst>
</file>

<file path=ppt/tags/tag736.xml><?xml version="1.0" encoding="utf-8"?>
<p:tagLst xmlns:p="http://schemas.openxmlformats.org/presentationml/2006/main">
  <p:tag name="KSO_WM_SLIDE_CONTENT_ORIENTATION" val="left"/>
  <p:tag name="KSO_WM_SLIDE_HAS_MASK" val="0"/>
  <p:tag name="KSO_WM_SLIDE_ITEM_CNT" val="0"/>
  <p:tag name="KSO_WM_SLIDE_TYPE" val="title"/>
  <p:tag name="KSO_WM_TEMPLATE_SUBCATEGORY" val="29"/>
  <p:tag name="KSO_WM_BEAUTIFY_FLAG" val="#wm#"/>
  <p:tag name="KSO_WM_TEMPLATE_SLIDE_ID" val="slide_d799d37ec7ee1a76"/>
  <p:tag name="KSO_WM_TAG_VERSION" val="3.0"/>
  <p:tag name="KSO_WM_TEMPLATE_CATEGORY" val="custom"/>
  <p:tag name="KSO_WM_TEMPLATE_INDEX" val="40495046"/>
  <p:tag name="KSO_WM_SLIDE_ID" val="custom40495046_1"/>
  <p:tag name="KSO_WM_TEMPLATE_MASTER_TYPE" val="0"/>
  <p:tag name="KSO_WM_TEMPLATE_COLOR_TYPE" val="0"/>
  <p:tag name="KSO_WM_SLIDE_INDEX" val="1"/>
  <p:tag name="KSO_WM_SLIDE_LAYOUT" val="a_f"/>
  <p:tag name="KSO_WM_SLIDE_LAYOUT_CNT" val="1_2"/>
</p:tagLst>
</file>

<file path=ppt/tags/tag737.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cb6927f6249ae7e21bfed785fb277af98e9d5c74"/>
  <p:tag name="KSO_WM_NEWLAYOUT_ID" val="4"/>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9*a*1"/>
  <p:tag name="KSO_WM_TEMPLATE_CATEGORY" val="custom"/>
  <p:tag name="KSO_WM_TEMPLATE_INDEX" val="40495046"/>
  <p:tag name="KSO_WM_UNIT_LAYERLEVEL" val="1"/>
  <p:tag name="KSO_WM_TAG_VERSION" val="3.0"/>
</p:tagLst>
</file>

<file path=ppt/tags/tag738.xml><?xml version="1.0" encoding="utf-8"?>
<p:tagLst xmlns:p="http://schemas.openxmlformats.org/presentationml/2006/main">
  <p:tag name="KSO_WM_SLIDE_CONTENT_ORIENTATION" val="left"/>
  <p:tag name="KSO_WM_SLIDE_HAS_MASK" val="0"/>
  <p:tag name="KSO_WM_SLIDE_ITEM_CNT" val="0"/>
  <p:tag name="KSO_WM_SLIDE_TYPE" val="title"/>
  <p:tag name="KSO_WM_TEMPLATE_SUBCATEGORY" val="29"/>
  <p:tag name="KSO_WM_BEAUTIFY_FLAG" val="#wm#"/>
  <p:tag name="KSO_WM_TEMPLATE_SLIDE_ID" val="slide_d799d37ec7ee1a76"/>
  <p:tag name="KSO_WM_TAG_VERSION" val="3.0"/>
  <p:tag name="KSO_WM_TEMPLATE_CATEGORY" val="custom"/>
  <p:tag name="KSO_WM_TEMPLATE_INDEX" val="40495046"/>
  <p:tag name="KSO_WM_SLIDE_ID" val="custom40495046_1"/>
  <p:tag name="KSO_WM_TEMPLATE_MASTER_TYPE" val="0"/>
  <p:tag name="KSO_WM_TEMPLATE_COLOR_TYPE" val="0"/>
  <p:tag name="KSO_WM_SLIDE_INDEX" val="1"/>
  <p:tag name="KSO_WM_SLIDE_LAYOUT" val="a_f"/>
  <p:tag name="KSO_WM_SLIDE_LAYOUT_CNT" val="1_2"/>
</p:tagLst>
</file>

<file path=ppt/tags/tag739.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cb6927f6249ae7e21bfed785fb277af98e9d5c74"/>
  <p:tag name="KSO_WM_NEWLAYOUT_ID" val="4"/>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9*a*1"/>
  <p:tag name="KSO_WM_TEMPLATE_CATEGORY" val="custom"/>
  <p:tag name="KSO_WM_TEMPLATE_INDEX" val="40495046"/>
  <p:tag name="KSO_WM_UNIT_LAYERLEVEL" val="1"/>
  <p:tag name="KSO_WM_TAG_VERSION" val="3.0"/>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3.0"/>
  <p:tag name="KSO_WM_BEAUTIFY_FLAG" val="#wm#"/>
</p:tagLst>
</file>

<file path=ppt/tags/tag740.xml><?xml version="1.0" encoding="utf-8"?>
<p:tagLst xmlns:p="http://schemas.openxmlformats.org/presentationml/2006/main">
  <p:tag name="KSO_WM_BEAUTIFY_FLAG" val="#fgm#"/>
  <p:tag name="KSO_WM_FIGMA_FLAG" val="#fgm#"/>
  <p:tag name="KSO_WM_UNIT_INDEX" val="1"/>
  <p:tag name="KSO_WM_UNIT_TYPE" val="a"/>
  <p:tag name="KSO_WM_LAYOUT_CHECK_HASH" val="f7fbdf3ca50e4bb3405516edf8ef11e63ddd589d"/>
  <p:tag name="KSO_WM_NEWLAYOUT_GROUP_ID" val="layout_26"/>
  <p:tag name="KSO_WM_NEWLAYOUT_ID" val="slide_33b65c8d547e38d4"/>
  <p:tag name="KSO_WM_UNIT_PRESET_TEXT" val="单击此处添加标题"/>
</p:tagLst>
</file>

<file path=ppt/tags/tag741.xml><?xml version="1.0" encoding="utf-8"?>
<p:tagLst xmlns:p="http://schemas.openxmlformats.org/presentationml/2006/main">
  <p:tag name="KSO_WM_SLIDE_CONTENT_ORIENTATION" val="left"/>
  <p:tag name="KSO_WM_SLIDE_HAS_MASK" val="0"/>
  <p:tag name="KSO_WM_SLIDE_ITEM_CNT" val="0"/>
  <p:tag name="KSO_WM_SLIDE_TYPE" val="title"/>
  <p:tag name="KSO_WM_TEMPLATE_SUBCATEGORY" val="29"/>
  <p:tag name="KSO_WM_BEAUTIFY_FLAG" val="#wm#"/>
  <p:tag name="KSO_WM_TEMPLATE_SLIDE_ID" val="slide_d799d37ec7ee1a76"/>
  <p:tag name="KSO_WM_TAG_VERSION" val="3.0"/>
  <p:tag name="KSO_WM_TEMPLATE_CATEGORY" val="custom"/>
  <p:tag name="KSO_WM_TEMPLATE_INDEX" val="40495046"/>
  <p:tag name="KSO_WM_SLIDE_ID" val="custom40495046_1"/>
  <p:tag name="KSO_WM_TEMPLATE_MASTER_TYPE" val="0"/>
  <p:tag name="KSO_WM_TEMPLATE_COLOR_TYPE" val="0"/>
  <p:tag name="KSO_WM_SLIDE_INDEX" val="1"/>
  <p:tag name="KSO_WM_SLIDE_LAYOUT" val="a_f"/>
  <p:tag name="KSO_WM_SLIDE_LAYOUT_CNT" val="1_2"/>
</p:tagLst>
</file>

<file path=ppt/tags/tag742.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cb6927f6249ae7e21bfed785fb277af98e9d5c74"/>
  <p:tag name="KSO_WM_NEWLAYOUT_ID" val="4"/>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9*a*1"/>
  <p:tag name="KSO_WM_TEMPLATE_CATEGORY" val="custom"/>
  <p:tag name="KSO_WM_TEMPLATE_INDEX" val="40495046"/>
  <p:tag name="KSO_WM_UNIT_LAYERLEVEL" val="1"/>
  <p:tag name="KSO_WM_TAG_VERSION" val="3.0"/>
</p:tagLst>
</file>

<file path=ppt/tags/tag743.xml><?xml version="1.0" encoding="utf-8"?>
<p:tagLst xmlns:p="http://schemas.openxmlformats.org/presentationml/2006/main">
  <p:tag name="KSO_WM_BEAUTIFY_FLAG" val="#fgm#"/>
  <p:tag name="KSO_WM_FIGMA_FLAG" val="#fgm#"/>
  <p:tag name="KSO_WM_UNIT_INDEX" val="1"/>
  <p:tag name="KSO_WM_UNIT_TYPE" val="a"/>
  <p:tag name="KSO_WM_LAYOUT_CHECK_HASH" val="f7fbdf3ca50e4bb3405516edf8ef11e63ddd589d"/>
  <p:tag name="KSO_WM_NEWLAYOUT_GROUP_ID" val="layout_26"/>
  <p:tag name="KSO_WM_NEWLAYOUT_ID" val="slide_33b65c8d547e38d4"/>
  <p:tag name="KSO_WM_UNIT_PRESET_TEXT" val="单击此处添加标题"/>
</p:tagLst>
</file>

<file path=ppt/tags/tag744.xml><?xml version="1.0" encoding="utf-8"?>
<p:tagLst xmlns:p="http://schemas.openxmlformats.org/presentationml/2006/main">
  <p:tag name="KSO_WM_SLIDE_CONTENT_ORIENTATION" val="left"/>
  <p:tag name="KSO_WM_SLIDE_HAS_MASK" val="0"/>
  <p:tag name="KSO_WM_SLIDE_ITEM_CNT" val="0"/>
  <p:tag name="KSO_WM_SLIDE_TYPE" val="title"/>
  <p:tag name="KSO_WM_TEMPLATE_SUBCATEGORY" val="29"/>
  <p:tag name="KSO_WM_BEAUTIFY_FLAG" val="#wm#"/>
  <p:tag name="KSO_WM_TEMPLATE_SLIDE_ID" val="slide_d799d37ec7ee1a76"/>
  <p:tag name="KSO_WM_TAG_VERSION" val="3.0"/>
  <p:tag name="KSO_WM_TEMPLATE_CATEGORY" val="custom"/>
  <p:tag name="KSO_WM_TEMPLATE_INDEX" val="40495046"/>
  <p:tag name="KSO_WM_SLIDE_ID" val="custom40495046_1"/>
  <p:tag name="KSO_WM_TEMPLATE_MASTER_TYPE" val="0"/>
  <p:tag name="KSO_WM_TEMPLATE_COLOR_TYPE" val="0"/>
  <p:tag name="KSO_WM_SLIDE_INDEX" val="1"/>
  <p:tag name="KSO_WM_SLIDE_LAYOUT" val="a_f"/>
  <p:tag name="KSO_WM_SLIDE_LAYOUT_CNT" val="1_2"/>
</p:tagLst>
</file>

<file path=ppt/tags/tag745.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cb6927f6249ae7e21bfed785fb277af98e9d5c74"/>
  <p:tag name="KSO_WM_NEWLAYOUT_ID" val="4"/>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9*a*1"/>
  <p:tag name="KSO_WM_TEMPLATE_CATEGORY" val="custom"/>
  <p:tag name="KSO_WM_TEMPLATE_INDEX" val="40495046"/>
  <p:tag name="KSO_WM_UNIT_LAYERLEVEL" val="1"/>
  <p:tag name="KSO_WM_TAG_VERSION" val="3.0"/>
</p:tagLst>
</file>

<file path=ppt/tags/tag746.xml><?xml version="1.0" encoding="utf-8"?>
<p:tagLst xmlns:p="http://schemas.openxmlformats.org/presentationml/2006/main">
  <p:tag name="KSO_WM_BEAUTIFY_FLAG" val="#fgm#"/>
  <p:tag name="KSO_WM_FIGMA_FLAG" val="#fgm#"/>
  <p:tag name="KSO_WM_UNIT_INDEX" val="1"/>
  <p:tag name="KSO_WM_UNIT_TYPE" val="a"/>
  <p:tag name="KSO_WM_LAYOUT_CHECK_HASH" val="f7fbdf3ca50e4bb3405516edf8ef11e63ddd589d"/>
  <p:tag name="KSO_WM_NEWLAYOUT_GROUP_ID" val="layout_26"/>
  <p:tag name="KSO_WM_NEWLAYOUT_ID" val="slide_33b65c8d547e38d4"/>
  <p:tag name="KSO_WM_UNIT_PRESET_TEXT" val="单击此处添加标题"/>
</p:tagLst>
</file>

<file path=ppt/tags/tag747.xml><?xml version="1.0" encoding="utf-8"?>
<p:tagLst xmlns:p="http://schemas.openxmlformats.org/presentationml/2006/main">
  <p:tag name="KSO_WM_SLIDE_CONTENT_ORIENTATION" val="left"/>
  <p:tag name="KSO_WM_SLIDE_HAS_MASK" val="0"/>
  <p:tag name="KSO_WM_SLIDE_ITEM_CNT" val="0"/>
  <p:tag name="KSO_WM_SLIDE_TYPE" val="title"/>
  <p:tag name="KSO_WM_TEMPLATE_SUBCATEGORY" val="29"/>
  <p:tag name="KSO_WM_BEAUTIFY_FLAG" val="#wm#"/>
  <p:tag name="KSO_WM_TEMPLATE_SLIDE_ID" val="slide_d799d37ec7ee1a76"/>
  <p:tag name="KSO_WM_TAG_VERSION" val="3.0"/>
  <p:tag name="KSO_WM_TEMPLATE_CATEGORY" val="custom"/>
  <p:tag name="KSO_WM_TEMPLATE_INDEX" val="40495046"/>
  <p:tag name="KSO_WM_SLIDE_ID" val="custom40495046_1"/>
  <p:tag name="KSO_WM_TEMPLATE_MASTER_TYPE" val="0"/>
  <p:tag name="KSO_WM_TEMPLATE_COLOR_TYPE" val="0"/>
  <p:tag name="KSO_WM_SLIDE_INDEX" val="1"/>
  <p:tag name="KSO_WM_SLIDE_LAYOUT" val="a_f"/>
  <p:tag name="KSO_WM_SLIDE_LAYOUT_CNT" val="1_2"/>
</p:tagLst>
</file>

<file path=ppt/tags/tag748.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cb6927f6249ae7e21bfed785fb277af98e9d5c74"/>
  <p:tag name="KSO_WM_NEWLAYOUT_ID" val="4"/>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9*a*1"/>
  <p:tag name="KSO_WM_TEMPLATE_CATEGORY" val="custom"/>
  <p:tag name="KSO_WM_TEMPLATE_INDEX" val="40495046"/>
  <p:tag name="KSO_WM_UNIT_LAYERLEVEL" val="1"/>
  <p:tag name="KSO_WM_TAG_VERSION" val="3.0"/>
</p:tagLst>
</file>

<file path=ppt/tags/tag749.xml><?xml version="1.0" encoding="utf-8"?>
<p:tagLst xmlns:p="http://schemas.openxmlformats.org/presentationml/2006/main">
  <p:tag name="KSO_WM_BEAUTIFY_FLAG" val="#fgm#"/>
  <p:tag name="KSO_WM_FIGMA_FLAG" val="#fgm#"/>
  <p:tag name="KSO_WM_UNIT_INDEX" val="1"/>
  <p:tag name="KSO_WM_UNIT_TYPE" val="a"/>
  <p:tag name="KSO_WM_LAYOUT_CHECK_HASH" val="f7fbdf3ca50e4bb3405516edf8ef11e63ddd589d"/>
  <p:tag name="KSO_WM_NEWLAYOUT_GROUP_ID" val="layout_26"/>
  <p:tag name="KSO_WM_NEWLAYOUT_ID" val="slide_33b65c8d547e38d4"/>
  <p:tag name="KSO_WM_UNIT_PRESET_TEXT" val="单击此处添加标题"/>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3.0"/>
  <p:tag name="KSO_WM_BEAUTIFY_FLAG" val="#wm#"/>
</p:tagLst>
</file>

<file path=ppt/tags/tag750.xml><?xml version="1.0" encoding="utf-8"?>
<p:tagLst xmlns:p="http://schemas.openxmlformats.org/presentationml/2006/main">
  <p:tag name="KSO_WM_SLIDE_CONTENT_ORIENTATION" val="left"/>
  <p:tag name="KSO_WM_SLIDE_HAS_MASK" val="0"/>
  <p:tag name="KSO_WM_SLIDE_ITEM_CNT" val="0"/>
  <p:tag name="KSO_WM_SLIDE_TYPE" val="title"/>
  <p:tag name="KSO_WM_TEMPLATE_SUBCATEGORY" val="29"/>
  <p:tag name="KSO_WM_BEAUTIFY_FLAG" val="#wm#"/>
  <p:tag name="KSO_WM_TEMPLATE_SLIDE_ID" val="slide_d799d37ec7ee1a76"/>
  <p:tag name="KSO_WM_TAG_VERSION" val="3.0"/>
  <p:tag name="KSO_WM_TEMPLATE_CATEGORY" val="custom"/>
  <p:tag name="KSO_WM_TEMPLATE_INDEX" val="40495046"/>
  <p:tag name="KSO_WM_SLIDE_ID" val="custom40495046_1"/>
  <p:tag name="KSO_WM_TEMPLATE_MASTER_TYPE" val="0"/>
  <p:tag name="KSO_WM_TEMPLATE_COLOR_TYPE" val="0"/>
  <p:tag name="KSO_WM_SLIDE_INDEX" val="1"/>
  <p:tag name="KSO_WM_SLIDE_LAYOUT" val="a_f"/>
  <p:tag name="KSO_WM_SLIDE_LAYOUT_CNT" val="1_2"/>
</p:tagLst>
</file>

<file path=ppt/tags/tag751.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cb6927f6249ae7e21bfed785fb277af98e9d5c74"/>
  <p:tag name="KSO_WM_NEWLAYOUT_ID" val="4"/>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9*a*1"/>
  <p:tag name="KSO_WM_TEMPLATE_CATEGORY" val="custom"/>
  <p:tag name="KSO_WM_TEMPLATE_INDEX" val="40495046"/>
  <p:tag name="KSO_WM_UNIT_LAYERLEVEL" val="1"/>
  <p:tag name="KSO_WM_TAG_VERSION" val="3.0"/>
</p:tagLst>
</file>

<file path=ppt/tags/tag752.xml><?xml version="1.0" encoding="utf-8"?>
<p:tagLst xmlns:p="http://schemas.openxmlformats.org/presentationml/2006/main">
  <p:tag name="KSO_WM_BEAUTIFY_FLAG" val="#fgm#"/>
  <p:tag name="KSO_WM_FIGMA_FLAG" val="#fgm#"/>
  <p:tag name="KSO_WM_UNIT_INDEX" val="1"/>
  <p:tag name="KSO_WM_UNIT_TYPE" val="a"/>
  <p:tag name="KSO_WM_LAYOUT_CHECK_HASH" val="f7fbdf3ca50e4bb3405516edf8ef11e63ddd589d"/>
  <p:tag name="KSO_WM_NEWLAYOUT_GROUP_ID" val="layout_26"/>
  <p:tag name="KSO_WM_NEWLAYOUT_ID" val="slide_33b65c8d547e38d4"/>
  <p:tag name="KSO_WM_UNIT_PRESET_TEXT" val="单击此处添加标题"/>
</p:tagLst>
</file>

<file path=ppt/tags/tag753.xml><?xml version="1.0" encoding="utf-8"?>
<p:tagLst xmlns:p="http://schemas.openxmlformats.org/presentationml/2006/main">
  <p:tag name="KSO_WM_SLIDE_CONTENT_ORIENTATION" val="left"/>
  <p:tag name="KSO_WM_SLIDE_HAS_MASK" val="0"/>
  <p:tag name="KSO_WM_SLIDE_ITEM_CNT" val="0"/>
  <p:tag name="KSO_WM_SLIDE_TYPE" val="title"/>
  <p:tag name="KSO_WM_TEMPLATE_SUBCATEGORY" val="29"/>
  <p:tag name="KSO_WM_BEAUTIFY_FLAG" val="#wm#"/>
  <p:tag name="KSO_WM_TEMPLATE_SLIDE_ID" val="slide_d799d37ec7ee1a76"/>
  <p:tag name="KSO_WM_TAG_VERSION" val="3.0"/>
  <p:tag name="KSO_WM_TEMPLATE_CATEGORY" val="custom"/>
  <p:tag name="KSO_WM_TEMPLATE_INDEX" val="40495046"/>
  <p:tag name="KSO_WM_SLIDE_ID" val="custom40495046_1"/>
  <p:tag name="KSO_WM_TEMPLATE_MASTER_TYPE" val="0"/>
  <p:tag name="KSO_WM_TEMPLATE_COLOR_TYPE" val="0"/>
  <p:tag name="KSO_WM_SLIDE_INDEX" val="1"/>
  <p:tag name="KSO_WM_SLIDE_LAYOUT" val="a_f"/>
  <p:tag name="KSO_WM_SLIDE_LAYOUT_CNT" val="1_2"/>
</p:tagLst>
</file>

<file path=ppt/tags/tag754.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cb6927f6249ae7e21bfed785fb277af98e9d5c74"/>
  <p:tag name="KSO_WM_NEWLAYOUT_ID" val="4"/>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9*a*1"/>
  <p:tag name="KSO_WM_TEMPLATE_CATEGORY" val="custom"/>
  <p:tag name="KSO_WM_TEMPLATE_INDEX" val="40495046"/>
  <p:tag name="KSO_WM_UNIT_LAYERLEVEL" val="1"/>
  <p:tag name="KSO_WM_TAG_VERSION" val="3.0"/>
</p:tagLst>
</file>

<file path=ppt/tags/tag755.xml><?xml version="1.0" encoding="utf-8"?>
<p:tagLst xmlns:p="http://schemas.openxmlformats.org/presentationml/2006/main">
  <p:tag name="KSO_WM_BEAUTIFY_FLAG" val="#fgm#"/>
  <p:tag name="KSO_WM_FIGMA_FLAG" val="#fgm#"/>
  <p:tag name="KSO_WM_UNIT_INDEX" val="1"/>
  <p:tag name="KSO_WM_UNIT_TYPE" val="a"/>
  <p:tag name="KSO_WM_LAYOUT_CHECK_HASH" val="f7fbdf3ca50e4bb3405516edf8ef11e63ddd589d"/>
  <p:tag name="KSO_WM_NEWLAYOUT_GROUP_ID" val="layout_26"/>
  <p:tag name="KSO_WM_NEWLAYOUT_ID" val="slide_33b65c8d547e38d4"/>
  <p:tag name="KSO_WM_UNIT_PRESET_TEXT" val="单击此处添加标题"/>
</p:tagLst>
</file>

<file path=ppt/tags/tag756.xml><?xml version="1.0" encoding="utf-8"?>
<p:tagLst xmlns:p="http://schemas.openxmlformats.org/presentationml/2006/main">
  <p:tag name="KSO_WM_SLIDE_CONTENT_ORIENTATION" val="left"/>
  <p:tag name="KSO_WM_SLIDE_HAS_MASK" val="0"/>
  <p:tag name="KSO_WM_SLIDE_ITEM_CNT" val="0"/>
  <p:tag name="KSO_WM_SLIDE_TYPE" val="title"/>
  <p:tag name="KSO_WM_TEMPLATE_SUBCATEGORY" val="29"/>
  <p:tag name="KSO_WM_BEAUTIFY_FLAG" val="#wm#"/>
  <p:tag name="KSO_WM_TEMPLATE_SLIDE_ID" val="slide_d799d37ec7ee1a76"/>
  <p:tag name="KSO_WM_TAG_VERSION" val="3.0"/>
  <p:tag name="KSO_WM_TEMPLATE_CATEGORY" val="custom"/>
  <p:tag name="KSO_WM_TEMPLATE_INDEX" val="40495046"/>
  <p:tag name="KSO_WM_SLIDE_ID" val="custom40495046_1"/>
  <p:tag name="KSO_WM_TEMPLATE_MASTER_TYPE" val="0"/>
  <p:tag name="KSO_WM_TEMPLATE_COLOR_TYPE" val="0"/>
  <p:tag name="KSO_WM_SLIDE_INDEX" val="1"/>
  <p:tag name="KSO_WM_SLIDE_LAYOUT" val="a_f"/>
  <p:tag name="KSO_WM_SLIDE_LAYOUT_CNT" val="1_2"/>
</p:tagLst>
</file>

<file path=ppt/tags/tag757.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cb6927f6249ae7e21bfed785fb277af98e9d5c74"/>
  <p:tag name="KSO_WM_NEWLAYOUT_ID" val="4"/>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9*a*1"/>
  <p:tag name="KSO_WM_TEMPLATE_CATEGORY" val="custom"/>
  <p:tag name="KSO_WM_TEMPLATE_INDEX" val="40495046"/>
  <p:tag name="KSO_WM_UNIT_LAYERLEVEL" val="1"/>
  <p:tag name="KSO_WM_TAG_VERSION" val="3.0"/>
</p:tagLst>
</file>

<file path=ppt/tags/tag758.xml><?xml version="1.0" encoding="utf-8"?>
<p:tagLst xmlns:p="http://schemas.openxmlformats.org/presentationml/2006/main">
  <p:tag name="KSO_WM_BEAUTIFY_FLAG" val="#fgm#"/>
  <p:tag name="KSO_WM_FIGMA_FLAG" val="#fgm#"/>
  <p:tag name="KSO_WM_UNIT_INDEX" val="1"/>
  <p:tag name="KSO_WM_UNIT_TYPE" val="a"/>
  <p:tag name="KSO_WM_LAYOUT_CHECK_HASH" val="f7fbdf3ca50e4bb3405516edf8ef11e63ddd589d"/>
  <p:tag name="KSO_WM_NEWLAYOUT_GROUP_ID" val="layout_26"/>
  <p:tag name="KSO_WM_NEWLAYOUT_ID" val="slide_33b65c8d547e38d4"/>
  <p:tag name="KSO_WM_UNIT_PRESET_TEXT" val="单击此处添加标题"/>
</p:tagLst>
</file>

<file path=ppt/tags/tag759.xml><?xml version="1.0" encoding="utf-8"?>
<p:tagLst xmlns:p="http://schemas.openxmlformats.org/presentationml/2006/main">
  <p:tag name="KSO_WM_SLIDE_CONTENT_ORIENTATION" val="left"/>
  <p:tag name="KSO_WM_SLIDE_HAS_MASK" val="0"/>
  <p:tag name="KSO_WM_SLIDE_ITEM_CNT" val="0"/>
  <p:tag name="KSO_WM_SLIDE_TYPE" val="title"/>
  <p:tag name="KSO_WM_TEMPLATE_SUBCATEGORY" val="29"/>
  <p:tag name="KSO_WM_BEAUTIFY_FLAG" val="#wm#"/>
  <p:tag name="KSO_WM_TEMPLATE_SLIDE_ID" val="slide_d799d37ec7ee1a76"/>
  <p:tag name="KSO_WM_TAG_VERSION" val="3.0"/>
  <p:tag name="KSO_WM_TEMPLATE_CATEGORY" val="custom"/>
  <p:tag name="KSO_WM_TEMPLATE_INDEX" val="40495046"/>
  <p:tag name="KSO_WM_SLIDE_ID" val="custom40495046_1"/>
  <p:tag name="KSO_WM_TEMPLATE_MASTER_TYPE" val="0"/>
  <p:tag name="KSO_WM_TEMPLATE_COLOR_TYPE" val="0"/>
  <p:tag name="KSO_WM_SLIDE_INDEX" val="1"/>
  <p:tag name="KSO_WM_SLIDE_LAYOUT" val="a_f"/>
  <p:tag name="KSO_WM_SLIDE_LAYOUT_CNT" val="1_2"/>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3.0"/>
  <p:tag name="KSO_WM_BEAUTIFY_FLAG" val="#wm#"/>
</p:tagLst>
</file>

<file path=ppt/tags/tag760.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cb6927f6249ae7e21bfed785fb277af98e9d5c74"/>
  <p:tag name="KSO_WM_NEWLAYOUT_ID" val="4"/>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9*a*1"/>
  <p:tag name="KSO_WM_TEMPLATE_CATEGORY" val="custom"/>
  <p:tag name="KSO_WM_TEMPLATE_INDEX" val="40495046"/>
  <p:tag name="KSO_WM_UNIT_LAYERLEVEL" val="1"/>
  <p:tag name="KSO_WM_TAG_VERSION" val="3.0"/>
</p:tagLst>
</file>

<file path=ppt/tags/tag761.xml><?xml version="1.0" encoding="utf-8"?>
<p:tagLst xmlns:p="http://schemas.openxmlformats.org/presentationml/2006/main">
  <p:tag name="KSO_WM_BEAUTIFY_FLAG" val="#fgm#"/>
  <p:tag name="KSO_WM_FIGMA_FLAG" val="#fgm#"/>
  <p:tag name="KSO_WM_UNIT_INDEX" val="1"/>
  <p:tag name="KSO_WM_UNIT_TYPE" val="a"/>
  <p:tag name="KSO_WM_LAYOUT_CHECK_HASH" val="f7fbdf3ca50e4bb3405516edf8ef11e63ddd589d"/>
  <p:tag name="KSO_WM_NEWLAYOUT_GROUP_ID" val="layout_26"/>
  <p:tag name="KSO_WM_NEWLAYOUT_ID" val="slide_33b65c8d547e38d4"/>
  <p:tag name="KSO_WM_UNIT_PRESET_TEXT" val="单击此处添加标题"/>
</p:tagLst>
</file>

<file path=ppt/tags/tag762.xml><?xml version="1.0" encoding="utf-8"?>
<p:tagLst xmlns:p="http://schemas.openxmlformats.org/presentationml/2006/main">
  <p:tag name="KSO_WM_SLIDE_CONTENT_ORIENTATION" val="left"/>
  <p:tag name="KSO_WM_SLIDE_HAS_MASK" val="0"/>
  <p:tag name="KSO_WM_SLIDE_ITEM_CNT" val="0"/>
  <p:tag name="KSO_WM_SLIDE_TYPE" val="title"/>
  <p:tag name="KSO_WM_TEMPLATE_SUBCATEGORY" val="29"/>
  <p:tag name="KSO_WM_BEAUTIFY_FLAG" val="#wm#"/>
  <p:tag name="KSO_WM_TEMPLATE_SLIDE_ID" val="slide_d799d37ec7ee1a76"/>
  <p:tag name="KSO_WM_TAG_VERSION" val="3.0"/>
  <p:tag name="KSO_WM_TEMPLATE_CATEGORY" val="custom"/>
  <p:tag name="KSO_WM_TEMPLATE_INDEX" val="40495046"/>
  <p:tag name="KSO_WM_SLIDE_ID" val="custom40495046_1"/>
  <p:tag name="KSO_WM_TEMPLATE_MASTER_TYPE" val="0"/>
  <p:tag name="KSO_WM_TEMPLATE_COLOR_TYPE" val="0"/>
  <p:tag name="KSO_WM_SLIDE_INDEX" val="1"/>
  <p:tag name="KSO_WM_SLIDE_LAYOUT" val="a_f"/>
  <p:tag name="KSO_WM_SLIDE_LAYOUT_CNT" val="1_2"/>
</p:tagLst>
</file>

<file path=ppt/tags/tag763.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cb6927f6249ae7e21bfed785fb277af98e9d5c74"/>
  <p:tag name="KSO_WM_NEWLAYOUT_ID" val="4"/>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9*a*1"/>
  <p:tag name="KSO_WM_TEMPLATE_CATEGORY" val="custom"/>
  <p:tag name="KSO_WM_TEMPLATE_INDEX" val="40495046"/>
  <p:tag name="KSO_WM_UNIT_LAYERLEVEL" val="1"/>
  <p:tag name="KSO_WM_TAG_VERSION" val="3.0"/>
</p:tagLst>
</file>

<file path=ppt/tags/tag764.xml><?xml version="1.0" encoding="utf-8"?>
<p:tagLst xmlns:p="http://schemas.openxmlformats.org/presentationml/2006/main">
  <p:tag name="KSO_WM_BEAUTIFY_FLAG" val="#fgm#"/>
  <p:tag name="KSO_WM_FIGMA_FLAG" val="#fgm#"/>
  <p:tag name="KSO_WM_UNIT_INDEX" val="1"/>
  <p:tag name="KSO_WM_UNIT_TYPE" val="a"/>
  <p:tag name="KSO_WM_LAYOUT_CHECK_HASH" val="f7fbdf3ca50e4bb3405516edf8ef11e63ddd589d"/>
  <p:tag name="KSO_WM_NEWLAYOUT_GROUP_ID" val="layout_26"/>
  <p:tag name="KSO_WM_NEWLAYOUT_ID" val="slide_33b65c8d547e38d4"/>
  <p:tag name="KSO_WM_UNIT_PRESET_TEXT" val="单击此处添加标题"/>
</p:tagLst>
</file>

<file path=ppt/tags/tag765.xml><?xml version="1.0" encoding="utf-8"?>
<p:tagLst xmlns:p="http://schemas.openxmlformats.org/presentationml/2006/main">
  <p:tag name="KSO_WM_SLIDE_CONTENT_ORIENTATION" val="left"/>
  <p:tag name="KSO_WM_SLIDE_HAS_MASK" val="0"/>
  <p:tag name="KSO_WM_SLIDE_ITEM_CNT" val="0"/>
  <p:tag name="KSO_WM_SLIDE_TYPE" val="title"/>
  <p:tag name="KSO_WM_TEMPLATE_SUBCATEGORY" val="29"/>
  <p:tag name="KSO_WM_BEAUTIFY_FLAG" val="#wm#"/>
  <p:tag name="KSO_WM_TEMPLATE_SLIDE_ID" val="slide_d799d37ec7ee1a76"/>
  <p:tag name="KSO_WM_TAG_VERSION" val="3.0"/>
  <p:tag name="KSO_WM_TEMPLATE_CATEGORY" val="custom"/>
  <p:tag name="KSO_WM_TEMPLATE_INDEX" val="40495046"/>
  <p:tag name="KSO_WM_SLIDE_ID" val="custom40495046_1"/>
  <p:tag name="KSO_WM_TEMPLATE_MASTER_TYPE" val="0"/>
  <p:tag name="KSO_WM_TEMPLATE_COLOR_TYPE" val="0"/>
  <p:tag name="KSO_WM_SLIDE_INDEX" val="1"/>
  <p:tag name="KSO_WM_SLIDE_LAYOUT" val="a_f"/>
  <p:tag name="KSO_WM_SLIDE_LAYOUT_CNT" val="1_2"/>
</p:tagLst>
</file>

<file path=ppt/tags/tag766.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cb6927f6249ae7e21bfed785fb277af98e9d5c74"/>
  <p:tag name="KSO_WM_NEWLAYOUT_ID" val="4"/>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9*a*1"/>
  <p:tag name="KSO_WM_TEMPLATE_CATEGORY" val="custom"/>
  <p:tag name="KSO_WM_TEMPLATE_INDEX" val="40495046"/>
  <p:tag name="KSO_WM_UNIT_LAYERLEVEL" val="1"/>
  <p:tag name="KSO_WM_TAG_VERSION" val="3.0"/>
</p:tagLst>
</file>

<file path=ppt/tags/tag767.xml><?xml version="1.0" encoding="utf-8"?>
<p:tagLst xmlns:p="http://schemas.openxmlformats.org/presentationml/2006/main">
  <p:tag name="KSO_WM_BEAUTIFY_FLAG" val="#fgm#"/>
  <p:tag name="KSO_WM_FIGMA_FLAG" val="#fgm#"/>
  <p:tag name="KSO_WM_UNIT_INDEX" val="1"/>
  <p:tag name="KSO_WM_UNIT_TYPE" val="a"/>
  <p:tag name="KSO_WM_LAYOUT_CHECK_HASH" val="f7fbdf3ca50e4bb3405516edf8ef11e63ddd589d"/>
  <p:tag name="KSO_WM_NEWLAYOUT_GROUP_ID" val="layout_26"/>
  <p:tag name="KSO_WM_NEWLAYOUT_ID" val="slide_33b65c8d547e38d4"/>
  <p:tag name="KSO_WM_UNIT_PRESET_TEXT" val="单击此处添加标题"/>
</p:tagLst>
</file>

<file path=ppt/tags/tag768.xml><?xml version="1.0" encoding="utf-8"?>
<p:tagLst xmlns:p="http://schemas.openxmlformats.org/presentationml/2006/main">
  <p:tag name="KSO_WM_SLIDE_CONTENT_ORIENTATION" val="left"/>
  <p:tag name="KSO_WM_SLIDE_HAS_MASK" val="0"/>
  <p:tag name="KSO_WM_SLIDE_ITEM_CNT" val="0"/>
  <p:tag name="KSO_WM_SLIDE_TYPE" val="title"/>
  <p:tag name="KSO_WM_TEMPLATE_SUBCATEGORY" val="29"/>
  <p:tag name="KSO_WM_BEAUTIFY_FLAG" val="#wm#"/>
  <p:tag name="KSO_WM_TEMPLATE_SLIDE_ID" val="slide_d799d37ec7ee1a76"/>
  <p:tag name="KSO_WM_TAG_VERSION" val="3.0"/>
  <p:tag name="KSO_WM_TEMPLATE_CATEGORY" val="custom"/>
  <p:tag name="KSO_WM_TEMPLATE_INDEX" val="40495046"/>
  <p:tag name="KSO_WM_SLIDE_ID" val="custom40495046_1"/>
  <p:tag name="KSO_WM_TEMPLATE_MASTER_TYPE" val="0"/>
  <p:tag name="KSO_WM_TEMPLATE_COLOR_TYPE" val="0"/>
  <p:tag name="KSO_WM_SLIDE_INDEX" val="1"/>
  <p:tag name="KSO_WM_SLIDE_LAYOUT" val="a_f"/>
  <p:tag name="KSO_WM_SLIDE_LAYOUT_CNT" val="1_2"/>
</p:tagLst>
</file>

<file path=ppt/tags/tag769.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cb6927f6249ae7e21bfed785fb277af98e9d5c74"/>
  <p:tag name="KSO_WM_NEWLAYOUT_ID" val="4"/>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9*a*1"/>
  <p:tag name="KSO_WM_TEMPLATE_CATEGORY" val="custom"/>
  <p:tag name="KSO_WM_TEMPLATE_INDEX" val="40495046"/>
  <p:tag name="KSO_WM_UNIT_LAYERLEVEL" val="1"/>
  <p:tag name="KSO_WM_TAG_VERSION" val="3.0"/>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3.0"/>
  <p:tag name="KSO_WM_BEAUTIFY_FLAG" val="#wm#"/>
</p:tagLst>
</file>

<file path=ppt/tags/tag770.xml><?xml version="1.0" encoding="utf-8"?>
<p:tagLst xmlns:p="http://schemas.openxmlformats.org/presentationml/2006/main">
  <p:tag name="KSO_WM_BEAUTIFY_FLAG" val="#fgm#"/>
  <p:tag name="KSO_WM_FIGMA_FLAG" val="#fgm#"/>
  <p:tag name="KSO_WM_UNIT_INDEX" val="1"/>
  <p:tag name="KSO_WM_UNIT_TYPE" val="a"/>
  <p:tag name="KSO_WM_LAYOUT_CHECK_HASH" val="f7fbdf3ca50e4bb3405516edf8ef11e63ddd589d"/>
  <p:tag name="KSO_WM_NEWLAYOUT_GROUP_ID" val="layout_26"/>
  <p:tag name="KSO_WM_NEWLAYOUT_ID" val="slide_33b65c8d547e38d4"/>
  <p:tag name="KSO_WM_UNIT_PRESET_TEXT" val="单击此处添加标题"/>
</p:tagLst>
</file>

<file path=ppt/tags/tag771.xml><?xml version="1.0" encoding="utf-8"?>
<p:tagLst xmlns:p="http://schemas.openxmlformats.org/presentationml/2006/main">
  <p:tag name="KSO_WM_SLIDE_CONTENT_ORIENTATION" val="left"/>
  <p:tag name="KSO_WM_SLIDE_HAS_MASK" val="0"/>
  <p:tag name="KSO_WM_SLIDE_ITEM_CNT" val="0"/>
  <p:tag name="KSO_WM_SLIDE_TYPE" val="title"/>
  <p:tag name="KSO_WM_TEMPLATE_SUBCATEGORY" val="29"/>
  <p:tag name="KSO_WM_BEAUTIFY_FLAG" val="#wm#"/>
  <p:tag name="KSO_WM_TEMPLATE_SLIDE_ID" val="slide_d799d37ec7ee1a76"/>
  <p:tag name="KSO_WM_TAG_VERSION" val="3.0"/>
  <p:tag name="KSO_WM_TEMPLATE_CATEGORY" val="custom"/>
  <p:tag name="KSO_WM_TEMPLATE_INDEX" val="40495046"/>
  <p:tag name="KSO_WM_SLIDE_ID" val="custom40495046_1"/>
  <p:tag name="KSO_WM_TEMPLATE_MASTER_TYPE" val="0"/>
  <p:tag name="KSO_WM_TEMPLATE_COLOR_TYPE" val="0"/>
  <p:tag name="KSO_WM_SLIDE_INDEX" val="1"/>
  <p:tag name="KSO_WM_SLIDE_LAYOUT" val="a_f"/>
  <p:tag name="KSO_WM_SLIDE_LAYOUT_CNT" val="1_2"/>
</p:tagLst>
</file>

<file path=ppt/tags/tag772.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cb6927f6249ae7e21bfed785fb277af98e9d5c74"/>
  <p:tag name="KSO_WM_NEWLAYOUT_ID" val="4"/>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9*a*1"/>
  <p:tag name="KSO_WM_TEMPLATE_CATEGORY" val="custom"/>
  <p:tag name="KSO_WM_TEMPLATE_INDEX" val="40495046"/>
  <p:tag name="KSO_WM_UNIT_LAYERLEVEL" val="1"/>
  <p:tag name="KSO_WM_TAG_VERSION" val="3.0"/>
</p:tagLst>
</file>

<file path=ppt/tags/tag773.xml><?xml version="1.0" encoding="utf-8"?>
<p:tagLst xmlns:p="http://schemas.openxmlformats.org/presentationml/2006/main">
  <p:tag name="KSO_WM_BEAUTIFY_FLAG" val="#fgm#"/>
  <p:tag name="KSO_WM_FIGMA_FLAG" val="#fgm#"/>
  <p:tag name="KSO_WM_UNIT_INDEX" val="1"/>
  <p:tag name="KSO_WM_UNIT_TYPE" val="a"/>
  <p:tag name="KSO_WM_LAYOUT_CHECK_HASH" val="f7fbdf3ca50e4bb3405516edf8ef11e63ddd589d"/>
  <p:tag name="KSO_WM_NEWLAYOUT_GROUP_ID" val="layout_26"/>
  <p:tag name="KSO_WM_NEWLAYOUT_ID" val="slide_33b65c8d547e38d4"/>
  <p:tag name="KSO_WM_UNIT_PRESET_TEXT" val="单击此处添加标题"/>
</p:tagLst>
</file>

<file path=ppt/tags/tag774.xml><?xml version="1.0" encoding="utf-8"?>
<p:tagLst xmlns:p="http://schemas.openxmlformats.org/presentationml/2006/main">
  <p:tag name="KSO_WM_SLIDE_CONTENT_ORIENTATION" val="left"/>
  <p:tag name="KSO_WM_SLIDE_HAS_MASK" val="0"/>
  <p:tag name="KSO_WM_SLIDE_ITEM_CNT" val="0"/>
  <p:tag name="KSO_WM_SLIDE_TYPE" val="title"/>
  <p:tag name="KSO_WM_TEMPLATE_SUBCATEGORY" val="29"/>
  <p:tag name="KSO_WM_BEAUTIFY_FLAG" val="#wm#"/>
  <p:tag name="KSO_WM_TEMPLATE_SLIDE_ID" val="slide_d799d37ec7ee1a76"/>
  <p:tag name="KSO_WM_TAG_VERSION" val="3.0"/>
  <p:tag name="KSO_WM_TEMPLATE_CATEGORY" val="custom"/>
  <p:tag name="KSO_WM_TEMPLATE_INDEX" val="40495046"/>
  <p:tag name="KSO_WM_SLIDE_ID" val="custom40495046_1"/>
  <p:tag name="KSO_WM_TEMPLATE_MASTER_TYPE" val="0"/>
  <p:tag name="KSO_WM_TEMPLATE_COLOR_TYPE" val="0"/>
  <p:tag name="KSO_WM_SLIDE_INDEX" val="1"/>
  <p:tag name="KSO_WM_SLIDE_LAYOUT" val="a_f"/>
  <p:tag name="KSO_WM_SLIDE_LAYOUT_CNT" val="1_2"/>
</p:tagLst>
</file>

<file path=ppt/tags/tag775.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cb6927f6249ae7e21bfed785fb277af98e9d5c74"/>
  <p:tag name="KSO_WM_NEWLAYOUT_ID" val="4"/>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9*a*1"/>
  <p:tag name="KSO_WM_TEMPLATE_CATEGORY" val="custom"/>
  <p:tag name="KSO_WM_TEMPLATE_INDEX" val="40495046"/>
  <p:tag name="KSO_WM_UNIT_LAYERLEVEL" val="1"/>
  <p:tag name="KSO_WM_TAG_VERSION" val="3.0"/>
</p:tagLst>
</file>

<file path=ppt/tags/tag776.xml><?xml version="1.0" encoding="utf-8"?>
<p:tagLst xmlns:p="http://schemas.openxmlformats.org/presentationml/2006/main">
  <p:tag name="KSO_WM_BEAUTIFY_FLAG" val="#fgm#"/>
  <p:tag name="KSO_WM_FIGMA_FLAG" val="#fgm#"/>
  <p:tag name="KSO_WM_UNIT_INDEX" val="1"/>
  <p:tag name="KSO_WM_UNIT_TYPE" val="a"/>
  <p:tag name="KSO_WM_LAYOUT_CHECK_HASH" val="f7fbdf3ca50e4bb3405516edf8ef11e63ddd589d"/>
  <p:tag name="KSO_WM_NEWLAYOUT_GROUP_ID" val="layout_26"/>
  <p:tag name="KSO_WM_NEWLAYOUT_ID" val="slide_33b65c8d547e38d4"/>
  <p:tag name="KSO_WM_UNIT_PRESET_TEXT" val="单击此处添加标题"/>
</p:tagLst>
</file>

<file path=ppt/tags/tag777.xml><?xml version="1.0" encoding="utf-8"?>
<p:tagLst xmlns:p="http://schemas.openxmlformats.org/presentationml/2006/main">
  <p:tag name="KSO_WM_SLIDE_CONTENT_ORIENTATION" val="left"/>
  <p:tag name="KSO_WM_SLIDE_HAS_MASK" val="0"/>
  <p:tag name="KSO_WM_SLIDE_ITEM_CNT" val="0"/>
  <p:tag name="KSO_WM_SLIDE_TYPE" val="title"/>
  <p:tag name="KSO_WM_TEMPLATE_SUBCATEGORY" val="29"/>
  <p:tag name="KSO_WM_BEAUTIFY_FLAG" val="#wm#"/>
  <p:tag name="KSO_WM_TEMPLATE_SLIDE_ID" val="slide_d799d37ec7ee1a76"/>
  <p:tag name="KSO_WM_TAG_VERSION" val="3.0"/>
  <p:tag name="KSO_WM_TEMPLATE_CATEGORY" val="custom"/>
  <p:tag name="KSO_WM_TEMPLATE_INDEX" val="40495046"/>
  <p:tag name="KSO_WM_SLIDE_ID" val="custom40495046_1"/>
  <p:tag name="KSO_WM_TEMPLATE_MASTER_TYPE" val="0"/>
  <p:tag name="KSO_WM_TEMPLATE_COLOR_TYPE" val="0"/>
  <p:tag name="KSO_WM_SLIDE_INDEX" val="1"/>
  <p:tag name="KSO_WM_SLIDE_LAYOUT" val="a_f"/>
  <p:tag name="KSO_WM_SLIDE_LAYOUT_CNT" val="1_2"/>
</p:tagLst>
</file>

<file path=ppt/tags/tag778.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cb6927f6249ae7e21bfed785fb277af98e9d5c74"/>
  <p:tag name="KSO_WM_NEWLAYOUT_ID" val="4"/>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9*a*1"/>
  <p:tag name="KSO_WM_TEMPLATE_CATEGORY" val="custom"/>
  <p:tag name="KSO_WM_TEMPLATE_INDEX" val="40495046"/>
  <p:tag name="KSO_WM_UNIT_LAYERLEVEL" val="1"/>
  <p:tag name="KSO_WM_TAG_VERSION" val="3.0"/>
</p:tagLst>
</file>

<file path=ppt/tags/tag779.xml><?xml version="1.0" encoding="utf-8"?>
<p:tagLst xmlns:p="http://schemas.openxmlformats.org/presentationml/2006/main">
  <p:tag name="KSO_WM_BEAUTIFY_FLAG" val="#fgm#"/>
  <p:tag name="KSO_WM_FIGMA_FLAG" val="#fgm#"/>
  <p:tag name="KSO_WM_UNIT_INDEX" val="1"/>
  <p:tag name="KSO_WM_UNIT_TYPE" val="a"/>
  <p:tag name="KSO_WM_LAYOUT_CHECK_HASH" val="f7fbdf3ca50e4bb3405516edf8ef11e63ddd589d"/>
  <p:tag name="KSO_WM_NEWLAYOUT_GROUP_ID" val="layout_26"/>
  <p:tag name="KSO_WM_NEWLAYOUT_ID" val="slide_33b65c8d547e38d4"/>
  <p:tag name="KSO_WM_UNIT_PRESET_TEXT" val="单击此处添加标题"/>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780.xml><?xml version="1.0" encoding="utf-8"?>
<p:tagLst xmlns:p="http://schemas.openxmlformats.org/presentationml/2006/main">
  <p:tag name="KSO_WM_SLIDE_CONTENT_ORIENTATION" val="left"/>
  <p:tag name="KSO_WM_SLIDE_HAS_MASK" val="0"/>
  <p:tag name="KSO_WM_SLIDE_ITEM_CNT" val="0"/>
  <p:tag name="KSO_WM_SLIDE_TYPE" val="title"/>
  <p:tag name="KSO_WM_TEMPLATE_SUBCATEGORY" val="29"/>
  <p:tag name="KSO_WM_BEAUTIFY_FLAG" val="#wm#"/>
  <p:tag name="KSO_WM_TEMPLATE_SLIDE_ID" val="slide_d799d37ec7ee1a76"/>
  <p:tag name="KSO_WM_TAG_VERSION" val="3.0"/>
  <p:tag name="KSO_WM_TEMPLATE_CATEGORY" val="custom"/>
  <p:tag name="KSO_WM_TEMPLATE_INDEX" val="40495046"/>
  <p:tag name="KSO_WM_SLIDE_ID" val="custom40495046_1"/>
  <p:tag name="KSO_WM_TEMPLATE_MASTER_TYPE" val="0"/>
  <p:tag name="KSO_WM_TEMPLATE_COLOR_TYPE" val="0"/>
  <p:tag name="KSO_WM_SLIDE_INDEX" val="1"/>
  <p:tag name="KSO_WM_SLIDE_LAYOUT" val="a_f"/>
  <p:tag name="KSO_WM_SLIDE_LAYOUT_CNT" val="1_2"/>
</p:tagLst>
</file>

<file path=ppt/tags/tag781.xml><?xml version="1.0" encoding="utf-8"?>
<p:tagLst xmlns:p="http://schemas.openxmlformats.org/presentationml/2006/main">
  <p:tag name="KSO_WM_BEAUTIFY_FLAG" val="#fgm#"/>
  <p:tag name="KSO_WM_FIGMA_FLAG" val="#fgm#"/>
  <p:tag name="KSO_WM_UNIT_INDEX" val="1"/>
  <p:tag name="KSO_WM_UNIT_TYPE" val="a"/>
  <p:tag name="KSO_WM_LAYOUT_CHECK_HASH" val="7a42c02946408dfd08adc63dfd8b78e10320ce9f"/>
  <p:tag name="KSO_WM_NEWLAYOUT_GROUP_ID" val="layout_53"/>
  <p:tag name="KSO_WM_NEWLAYOUT_ID" val="slide_0cb3c25280d5e7ee"/>
  <p:tag name="KSO_WM_UNIT_PRESET_TEXT" val="单击此处添加标题"/>
</p:tagLst>
</file>

<file path=ppt/tags/tag782.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1_1"/>
  <p:tag name="KSO_WM_UNIT_TYPE" val="l_h_i"/>
  <p:tag name="KSO_WM_UNIT_PRESET_TEXT" val=" "/>
</p:tagLst>
</file>

<file path=ppt/tags/tag783.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 name="MH_PIC_SOURCE_TYPE" val="generate_slide_ai*{&quot;id&quot;:&quot;http://ai-gateway-save.ks3-cn-beijing.ksyuncs.com/aigc-gateway-v2-prod/e9f9bb014ec00454f59ceef6482f46be_0.jpeg?Expires=1779871295\u0026AWSAccessKeyId=AKLT9VJ0mcxR8yRlm6PIC9hY\u0026Signature=CfcfEzOh%2BWhND0IHFcFLbGjwbCU%3D&quot;,&quot;product_name&quot;:&quot;wps-wpp-ohosphone&quot;,&quot;intention_code&quot;:&quot;wps_wpp_mobileaigc_texttopptm_pay&quot;}*ai_doubao_3.0.7_prod*1779784884305_66cff3_b5a7707804ae-slide-15"/>
</p:tagLst>
</file>

<file path=ppt/tags/tag784.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 name="KSO_WM_UNIT_PRESET_TEXT" val="项标题"/>
</p:tagLst>
</file>

<file path=ppt/tags/tag785.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 name="KSO_WM_UNIT_PRESET_TEXT" val="单击此处添加项正文"/>
</p:tagLst>
</file>

<file path=ppt/tags/tag786.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2_1"/>
  <p:tag name="KSO_WM_UNIT_TYPE" val="l_h_i"/>
  <p:tag name="KSO_WM_UNIT_PRESET_TEXT" val=" "/>
</p:tagLst>
</file>

<file path=ppt/tags/tag787.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 name="MH_PIC_SOURCE_TYPE" val="generate_slide_ai*{&quot;id&quot;:&quot;http://ai-gateway-save.ks3-cn-beijing.ksyuncs.com/aigc-gateway-v2-prod/0d4874c56cf785f1e0cae0422c8c3d92_0.jpeg?Expires=1779871295\u0026AWSAccessKeyId=AKLT9VJ0mcxR8yRlm6PIC9hY\u0026Signature=mGIgfgGyaggFZwXB7DBtMnJQwvs%3D&quot;,&quot;product_name&quot;:&quot;wps-wpp-ohosphone&quot;,&quot;intention_code&quot;:&quot;wps_wpp_mobileaigc_texttopptm_pay&quot;}*ai_doubao_3.0.7_prod*1779784884305_66cff3_b5a7707804ae-slide-15"/>
</p:tagLst>
</file>

<file path=ppt/tags/tag788.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 name="KSO_WM_UNIT_PRESET_TEXT" val="项标题"/>
</p:tagLst>
</file>

<file path=ppt/tags/tag789.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 name="KSO_WM_UNIT_PRESET_TEXT" val="单击此处添加项正文"/>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790.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3_1"/>
  <p:tag name="KSO_WM_UNIT_TYPE" val="l_h_i"/>
  <p:tag name="KSO_WM_UNIT_PRESET_TEXT" val=" "/>
</p:tagLst>
</file>

<file path=ppt/tags/tag791.xml><?xml version="1.0" encoding="utf-8"?>
<p:tagLst xmlns:p="http://schemas.openxmlformats.org/presentationml/2006/main">
  <p:tag name="KSO_WM_BEAUTIFY_FLAG" val="#fgm#"/>
  <p:tag name="KSO_WM_DIAGRAM_GROUP_CODE" val="1"/>
  <p:tag name="KSO_WM_FIGMA_FLAG" val="#fgm#"/>
  <p:tag name="KSO_WM_UNIT_INDEX" val="1_3_1"/>
  <p:tag name="KSO_WM_UNIT_TYPE" val="l_h_d"/>
  <p:tag name="MH_PIC_SOURCE_TYPE" val="generate_slide_ai*{&quot;id&quot;:&quot;http://ai-gateway-save.ks3-cn-beijing.ksyuncs.com/aigc-gateway-v2-prod/b98e82a5ef88f23d58c091c2be6bda9b_0.jpeg?Expires=1779871294\u0026AWSAccessKeyId=AKLT9VJ0mcxR8yRlm6PIC9hY\u0026Signature=xcMQLc3ByP2mmu%2Bzl304vM5FI5w%3D&quot;,&quot;product_name&quot;:&quot;wps-wpp-ohosphone&quot;,&quot;intention_code&quot;:&quot;wps_wpp_mobileaigc_texttopptm_pay&quot;}*ai_doubao_3.0.7_prod*1779784884305_66cff3_b5a7707804ae-slide-15"/>
</p:tagLst>
</file>

<file path=ppt/tags/tag792.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 name="KSO_WM_UNIT_PRESET_TEXT" val="项标题"/>
</p:tagLst>
</file>

<file path=ppt/tags/tag793.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 name="KSO_WM_UNIT_PRESET_TEXT" val="单击此处添加项正文"/>
</p:tagLst>
</file>

<file path=ppt/tags/tag794.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4_1"/>
  <p:tag name="KSO_WM_UNIT_TYPE" val="l_h_i"/>
  <p:tag name="KSO_WM_UNIT_PRESET_TEXT" val=" "/>
</p:tagLst>
</file>

<file path=ppt/tags/tag795.xml><?xml version="1.0" encoding="utf-8"?>
<p:tagLst xmlns:p="http://schemas.openxmlformats.org/presentationml/2006/main">
  <p:tag name="KSO_WM_BEAUTIFY_FLAG" val="#fgm#"/>
  <p:tag name="KSO_WM_DIAGRAM_GROUP_CODE" val="1"/>
  <p:tag name="KSO_WM_FIGMA_FLAG" val="#fgm#"/>
  <p:tag name="KSO_WM_UNIT_INDEX" val="1_4_1"/>
  <p:tag name="KSO_WM_UNIT_TYPE" val="l_h_d"/>
  <p:tag name="MH_PIC_SOURCE_TYPE" val="generate_slide_ai*{&quot;id&quot;:&quot;http://ai-gateway-save.ks3-cn-beijing.ksyuncs.com/aigc-gateway-v2-prod/bb5de90d15d554855a6dc320a6c4eb4e_0.jpeg?Expires=1779871294\u0026AWSAccessKeyId=AKLT9VJ0mcxR8yRlm6PIC9hY\u0026Signature=UERVrQE2lhkvxSjMBGrXX00ai7I%3D&quot;,&quot;product_name&quot;:&quot;wps-wpp-ohosphone&quot;,&quot;intention_code&quot;:&quot;wps_wpp_mobileaigc_texttopptm_pay&quot;}*ai_doubao_3.0.7_prod*1779784884305_66cff3_b5a7707804ae-slide-15"/>
</p:tagLst>
</file>

<file path=ppt/tags/tag796.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 name="KSO_WM_UNIT_PRESET_TEXT" val="项标题"/>
</p:tagLst>
</file>

<file path=ppt/tags/tag797.xml><?xml version="1.0" encoding="utf-8"?>
<p:tagLst xmlns:p="http://schemas.openxmlformats.org/presentationml/2006/main">
  <p:tag name="KSO_WM_BEAUTIFY_FLAG" val="#fgm#"/>
  <p:tag name="KSO_WM_DIAGRAM_GROUP_CODE" val="1"/>
  <p:tag name="KSO_WM_FIGMA_FLAG" val="#fgm#"/>
  <p:tag name="KSO_WM_UNIT_INDEX" val="1_4_1"/>
  <p:tag name="KSO_WM_UNIT_TYPE" val="l_h_f"/>
  <p:tag name="KSO_WM_UNIT_PRESET_TEXT" val="单击此处添加项正文"/>
</p:tagLst>
</file>

<file path=ppt/tags/tag798.xml><?xml version="1.0" encoding="utf-8"?>
<p:tagLst xmlns:p="http://schemas.openxmlformats.org/presentationml/2006/main">
  <p:tag name="KSO_WM_SLIDE_CONTENT_ORIENTATION" val=""/>
  <p:tag name="KSO_WM_SLIDE_HAS_MASK" val="0"/>
  <p:tag name="KSO_WM_SLIDE_ITEM_CNT" val="4"/>
  <p:tag name="KSO_WM_SLIDE_TYPE" val="text"/>
  <p:tag name="KSO_WM_TEMPLATE_SUBCATEGORY" val="29"/>
  <p:tag name="KSO_WM_BEAUTIFY_FLAG" val="#wm#"/>
  <p:tag name="KSO_WM_TEMPLATE_FIGMA_ID" val="69796643614"/>
  <p:tag name="KSO_WM_TEMPLATE_SLIDE_ID" val="slide_0cb3c25280d5e7ee"/>
</p:tagLst>
</file>

<file path=ppt/tags/tag799.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1684439d8bb34b7ebb5a70fb41a8e7fc3f1be2b0"/>
  <p:tag name="KSO_WM_NEWLAYOUT_ID" val="11"/>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10*a*1"/>
  <p:tag name="KSO_WM_TEMPLATE_CATEGORY" val="custom"/>
  <p:tag name="KSO_WM_TEMPLATE_INDEX" val="40495046"/>
  <p:tag name="KSO_WM_UNIT_LAYERLEVEL" val="1"/>
  <p:tag name="KSO_WM_TAG_VERSION" val="3.0"/>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800.xml><?xml version="1.0" encoding="utf-8"?>
<p:tagLst xmlns:p="http://schemas.openxmlformats.org/presentationml/2006/main">
  <p:tag name="KSO_WM_SLIDE_CONTENT_ORIENTATION" val="center"/>
  <p:tag name="KSO_WM_SLIDE_HAS_MASK" val="0"/>
  <p:tag name="KSO_WM_SLIDE_ITEM_CNT" val="0"/>
  <p:tag name="KSO_WM_SLIDE_TYPE" val="sectionTitle"/>
  <p:tag name="KSO_WM_TEMPLATE_SUBCATEGORY" val="29"/>
  <p:tag name="KSO_WM_BEAUTIFY_FLAG" val="#wm#"/>
  <p:tag name="KSO_WM_TEMPLATE_SLIDE_ID" val="slide_8d1615941f9e1a55"/>
  <p:tag name="KSO_WM_TAG_VERSION" val="3.0"/>
  <p:tag name="KSO_WM_TEMPLATE_CATEGORY" val="custom"/>
  <p:tag name="KSO_WM_TEMPLATE_INDEX" val="40495046"/>
  <p:tag name="KSO_WM_SLIDE_ID" val="custom40495046_3"/>
  <p:tag name="KSO_WM_TEMPLATE_MASTER_TYPE" val="0"/>
  <p:tag name="KSO_WM_TEMPLATE_COLOR_TYPE" val="0"/>
  <p:tag name="KSO_WM_SLIDE_INDEX" val="3"/>
  <p:tag name="KSO_WM_SLIDE_LAYOUT" val="a_e"/>
  <p:tag name="KSO_WM_SLIDE_LAYOUT_CNT" val="1_1"/>
</p:tagLst>
</file>

<file path=ppt/tags/tag801.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cb6927f6249ae7e21bfed785fb277af98e9d5c74"/>
  <p:tag name="KSO_WM_NEWLAYOUT_ID" val="4"/>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9*a*1"/>
  <p:tag name="KSO_WM_TEMPLATE_CATEGORY" val="custom"/>
  <p:tag name="KSO_WM_TEMPLATE_INDEX" val="40495046"/>
  <p:tag name="KSO_WM_UNIT_LAYERLEVEL" val="1"/>
  <p:tag name="KSO_WM_TAG_VERSION" val="3.0"/>
</p:tagLst>
</file>

<file path=ppt/tags/tag802.xml><?xml version="1.0" encoding="utf-8"?>
<p:tagLst xmlns:p="http://schemas.openxmlformats.org/presentationml/2006/main">
  <p:tag name="KSO_WM_BEAUTIFY_FLAG" val="#fgm#"/>
  <p:tag name="KSO_WM_FIGMA_FLAG" val="#fgm#"/>
  <p:tag name="KSO_WM_UNIT_INDEX" val="1"/>
  <p:tag name="KSO_WM_UNIT_TYPE" val="a"/>
  <p:tag name="KSO_WM_LAYOUT_CHECK_HASH" val="f7fbdf3ca50e4bb3405516edf8ef11e63ddd589d"/>
  <p:tag name="KSO_WM_NEWLAYOUT_GROUP_ID" val="layout_26"/>
  <p:tag name="KSO_WM_NEWLAYOUT_ID" val="slide_33b65c8d547e38d4"/>
  <p:tag name="KSO_WM_UNIT_PRESET_TEXT" val="单击此处添加标题"/>
</p:tagLst>
</file>

<file path=ppt/tags/tag803.xml><?xml version="1.0" encoding="utf-8"?>
<p:tagLst xmlns:p="http://schemas.openxmlformats.org/presentationml/2006/main">
  <p:tag name="KSO_WM_SLIDE_CONTENT_ORIENTATION" val="left"/>
  <p:tag name="KSO_WM_SLIDE_HAS_MASK" val="0"/>
  <p:tag name="KSO_WM_SLIDE_ITEM_CNT" val="0"/>
  <p:tag name="KSO_WM_SLIDE_TYPE" val="title"/>
  <p:tag name="KSO_WM_TEMPLATE_SUBCATEGORY" val="29"/>
  <p:tag name="KSO_WM_BEAUTIFY_FLAG" val="#wm#"/>
  <p:tag name="KSO_WM_TEMPLATE_SLIDE_ID" val="slide_d799d37ec7ee1a76"/>
  <p:tag name="KSO_WM_TAG_VERSION" val="3.0"/>
  <p:tag name="KSO_WM_TEMPLATE_CATEGORY" val="custom"/>
  <p:tag name="KSO_WM_TEMPLATE_INDEX" val="40495046"/>
  <p:tag name="KSO_WM_SLIDE_ID" val="custom40495046_1"/>
  <p:tag name="KSO_WM_TEMPLATE_MASTER_TYPE" val="0"/>
  <p:tag name="KSO_WM_TEMPLATE_COLOR_TYPE" val="0"/>
  <p:tag name="KSO_WM_SLIDE_INDEX" val="1"/>
  <p:tag name="KSO_WM_SLIDE_LAYOUT" val="a_f"/>
  <p:tag name="KSO_WM_SLIDE_LAYOUT_CNT" val="1_2"/>
</p:tagLst>
</file>

<file path=ppt/tags/tag804.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cb6927f6249ae7e21bfed785fb277af98e9d5c74"/>
  <p:tag name="KSO_WM_NEWLAYOUT_ID" val="4"/>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9*a*1"/>
  <p:tag name="KSO_WM_TEMPLATE_CATEGORY" val="custom"/>
  <p:tag name="KSO_WM_TEMPLATE_INDEX" val="40495046"/>
  <p:tag name="KSO_WM_UNIT_LAYERLEVEL" val="1"/>
  <p:tag name="KSO_WM_TAG_VERSION" val="3.0"/>
</p:tagLst>
</file>

<file path=ppt/tags/tag805.xml><?xml version="1.0" encoding="utf-8"?>
<p:tagLst xmlns:p="http://schemas.openxmlformats.org/presentationml/2006/main">
  <p:tag name="KSO_WM_BEAUTIFY_FLAG" val="#fgm#"/>
  <p:tag name="KSO_WM_FIGMA_FLAG" val="#fgm#"/>
  <p:tag name="KSO_WM_UNIT_INDEX" val="1"/>
  <p:tag name="KSO_WM_UNIT_TYPE" val="a"/>
  <p:tag name="KSO_WM_LAYOUT_CHECK_HASH" val="f7fbdf3ca50e4bb3405516edf8ef11e63ddd589d"/>
  <p:tag name="KSO_WM_NEWLAYOUT_GROUP_ID" val="layout_26"/>
  <p:tag name="KSO_WM_NEWLAYOUT_ID" val="slide_33b65c8d547e38d4"/>
  <p:tag name="KSO_WM_UNIT_PRESET_TEXT" val="单击此处添加标题"/>
</p:tagLst>
</file>

<file path=ppt/tags/tag806.xml><?xml version="1.0" encoding="utf-8"?>
<p:tagLst xmlns:p="http://schemas.openxmlformats.org/presentationml/2006/main">
  <p:tag name="KSO_WM_SLIDE_CONTENT_ORIENTATION" val="left"/>
  <p:tag name="KSO_WM_SLIDE_HAS_MASK" val="0"/>
  <p:tag name="KSO_WM_SLIDE_ITEM_CNT" val="0"/>
  <p:tag name="KSO_WM_SLIDE_TYPE" val="title"/>
  <p:tag name="KSO_WM_TEMPLATE_SUBCATEGORY" val="29"/>
  <p:tag name="KSO_WM_BEAUTIFY_FLAG" val="#wm#"/>
  <p:tag name="KSO_WM_TEMPLATE_SLIDE_ID" val="slide_d799d37ec7ee1a76"/>
  <p:tag name="KSO_WM_TAG_VERSION" val="3.0"/>
  <p:tag name="KSO_WM_TEMPLATE_CATEGORY" val="custom"/>
  <p:tag name="KSO_WM_TEMPLATE_INDEX" val="40495046"/>
  <p:tag name="KSO_WM_SLIDE_ID" val="custom40495046_1"/>
  <p:tag name="KSO_WM_TEMPLATE_MASTER_TYPE" val="0"/>
  <p:tag name="KSO_WM_TEMPLATE_COLOR_TYPE" val="0"/>
  <p:tag name="KSO_WM_SLIDE_INDEX" val="1"/>
  <p:tag name="KSO_WM_SLIDE_LAYOUT" val="a_f"/>
  <p:tag name="KSO_WM_SLIDE_LAYOUT_CNT" val="1_2"/>
</p:tagLst>
</file>

<file path=ppt/tags/tag807.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cb6927f6249ae7e21bfed785fb277af98e9d5c74"/>
  <p:tag name="KSO_WM_NEWLAYOUT_ID" val="4"/>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9*a*1"/>
  <p:tag name="KSO_WM_TEMPLATE_CATEGORY" val="custom"/>
  <p:tag name="KSO_WM_TEMPLATE_INDEX" val="40495046"/>
  <p:tag name="KSO_WM_UNIT_LAYERLEVEL" val="1"/>
  <p:tag name="KSO_WM_TAG_VERSION" val="3.0"/>
</p:tagLst>
</file>

<file path=ppt/tags/tag808.xml><?xml version="1.0" encoding="utf-8"?>
<p:tagLst xmlns:p="http://schemas.openxmlformats.org/presentationml/2006/main">
  <p:tag name="KSO_WM_BEAUTIFY_FLAG" val="#fgm#"/>
  <p:tag name="KSO_WM_FIGMA_FLAG" val="#fgm#"/>
  <p:tag name="KSO_WM_UNIT_INDEX" val="1"/>
  <p:tag name="KSO_WM_UNIT_TYPE" val="a"/>
  <p:tag name="KSO_WM_LAYOUT_CHECK_HASH" val="f7fbdf3ca50e4bb3405516edf8ef11e63ddd589d"/>
  <p:tag name="KSO_WM_NEWLAYOUT_GROUP_ID" val="layout_26"/>
  <p:tag name="KSO_WM_NEWLAYOUT_ID" val="slide_33b65c8d547e38d4"/>
  <p:tag name="KSO_WM_UNIT_PRESET_TEXT" val="单击此处添加标题"/>
</p:tagLst>
</file>

<file path=ppt/tags/tag809.xml><?xml version="1.0" encoding="utf-8"?>
<p:tagLst xmlns:p="http://schemas.openxmlformats.org/presentationml/2006/main">
  <p:tag name="KSO_WM_SLIDE_CONTENT_ORIENTATION" val="left"/>
  <p:tag name="KSO_WM_SLIDE_HAS_MASK" val="0"/>
  <p:tag name="KSO_WM_SLIDE_ITEM_CNT" val="0"/>
  <p:tag name="KSO_WM_SLIDE_TYPE" val="title"/>
  <p:tag name="KSO_WM_TEMPLATE_SUBCATEGORY" val="29"/>
  <p:tag name="KSO_WM_BEAUTIFY_FLAG" val="#wm#"/>
  <p:tag name="KSO_WM_TEMPLATE_SLIDE_ID" val="slide_d799d37ec7ee1a76"/>
  <p:tag name="KSO_WM_TAG_VERSION" val="3.0"/>
  <p:tag name="KSO_WM_TEMPLATE_CATEGORY" val="custom"/>
  <p:tag name="KSO_WM_TEMPLATE_INDEX" val="40495046"/>
  <p:tag name="KSO_WM_SLIDE_ID" val="custom40495046_1"/>
  <p:tag name="KSO_WM_TEMPLATE_MASTER_TYPE" val="0"/>
  <p:tag name="KSO_WM_TEMPLATE_COLOR_TYPE" val="0"/>
  <p:tag name="KSO_WM_SLIDE_INDEX" val="1"/>
  <p:tag name="KSO_WM_SLIDE_LAYOUT" val="a_f"/>
  <p:tag name="KSO_WM_SLIDE_LAYOUT_CNT" val="1_2"/>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810.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cb6927f6249ae7e21bfed785fb277af98e9d5c74"/>
  <p:tag name="KSO_WM_NEWLAYOUT_ID" val="4"/>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9*a*1"/>
  <p:tag name="KSO_WM_TEMPLATE_CATEGORY" val="custom"/>
  <p:tag name="KSO_WM_TEMPLATE_INDEX" val="40495046"/>
  <p:tag name="KSO_WM_UNIT_LAYERLEVEL" val="1"/>
  <p:tag name="KSO_WM_TAG_VERSION" val="3.0"/>
</p:tagLst>
</file>

<file path=ppt/tags/tag811.xml><?xml version="1.0" encoding="utf-8"?>
<p:tagLst xmlns:p="http://schemas.openxmlformats.org/presentationml/2006/main">
  <p:tag name="KSO_WM_BEAUTIFY_FLAG" val="#fgm#"/>
  <p:tag name="KSO_WM_FIGMA_FLAG" val="#fgm#"/>
  <p:tag name="KSO_WM_UNIT_INDEX" val="1"/>
  <p:tag name="KSO_WM_UNIT_TYPE" val="a"/>
  <p:tag name="KSO_WM_LAYOUT_CHECK_HASH" val="f7fbdf3ca50e4bb3405516edf8ef11e63ddd589d"/>
  <p:tag name="KSO_WM_NEWLAYOUT_GROUP_ID" val="layout_26"/>
  <p:tag name="KSO_WM_NEWLAYOUT_ID" val="slide_33b65c8d547e38d4"/>
  <p:tag name="KSO_WM_UNIT_PRESET_TEXT" val="单击此处添加标题"/>
</p:tagLst>
</file>

<file path=ppt/tags/tag812.xml><?xml version="1.0" encoding="utf-8"?>
<p:tagLst xmlns:p="http://schemas.openxmlformats.org/presentationml/2006/main">
  <p:tag name="KSO_WM_SLIDE_CONTENT_ORIENTATION" val="left"/>
  <p:tag name="KSO_WM_SLIDE_HAS_MASK" val="0"/>
  <p:tag name="KSO_WM_SLIDE_ITEM_CNT" val="0"/>
  <p:tag name="KSO_WM_SLIDE_TYPE" val="title"/>
  <p:tag name="KSO_WM_TEMPLATE_SUBCATEGORY" val="29"/>
  <p:tag name="KSO_WM_BEAUTIFY_FLAG" val="#wm#"/>
  <p:tag name="KSO_WM_TEMPLATE_SLIDE_ID" val="slide_d799d37ec7ee1a76"/>
  <p:tag name="KSO_WM_TAG_VERSION" val="3.0"/>
  <p:tag name="KSO_WM_TEMPLATE_CATEGORY" val="custom"/>
  <p:tag name="KSO_WM_TEMPLATE_INDEX" val="40495046"/>
  <p:tag name="KSO_WM_SLIDE_ID" val="custom40495046_1"/>
  <p:tag name="KSO_WM_TEMPLATE_MASTER_TYPE" val="0"/>
  <p:tag name="KSO_WM_TEMPLATE_COLOR_TYPE" val="0"/>
  <p:tag name="KSO_WM_SLIDE_INDEX" val="1"/>
  <p:tag name="KSO_WM_SLIDE_LAYOUT" val="a_f"/>
  <p:tag name="KSO_WM_SLIDE_LAYOUT_CNT" val="1_2"/>
</p:tagLst>
</file>

<file path=ppt/tags/tag813.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cb6927f6249ae7e21bfed785fb277af98e9d5c74"/>
  <p:tag name="KSO_WM_NEWLAYOUT_ID" val="4"/>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9*a*1"/>
  <p:tag name="KSO_WM_TEMPLATE_CATEGORY" val="custom"/>
  <p:tag name="KSO_WM_TEMPLATE_INDEX" val="40495046"/>
  <p:tag name="KSO_WM_UNIT_LAYERLEVEL" val="1"/>
  <p:tag name="KSO_WM_TAG_VERSION" val="3.0"/>
</p:tagLst>
</file>

<file path=ppt/tags/tag814.xml><?xml version="1.0" encoding="utf-8"?>
<p:tagLst xmlns:p="http://schemas.openxmlformats.org/presentationml/2006/main">
  <p:tag name="KSO_WM_BEAUTIFY_FLAG" val="#fgm#"/>
  <p:tag name="KSO_WM_FIGMA_FLAG" val="#fgm#"/>
  <p:tag name="KSO_WM_UNIT_INDEX" val="1"/>
  <p:tag name="KSO_WM_UNIT_TYPE" val="a"/>
  <p:tag name="KSO_WM_LAYOUT_CHECK_HASH" val="f7fbdf3ca50e4bb3405516edf8ef11e63ddd589d"/>
  <p:tag name="KSO_WM_NEWLAYOUT_GROUP_ID" val="layout_26"/>
  <p:tag name="KSO_WM_NEWLAYOUT_ID" val="slide_33b65c8d547e38d4"/>
  <p:tag name="KSO_WM_UNIT_PRESET_TEXT" val="单击此处添加标题"/>
</p:tagLst>
</file>

<file path=ppt/tags/tag815.xml><?xml version="1.0" encoding="utf-8"?>
<p:tagLst xmlns:p="http://schemas.openxmlformats.org/presentationml/2006/main">
  <p:tag name="KSO_WM_SLIDE_CONTENT_ORIENTATION" val="left"/>
  <p:tag name="KSO_WM_SLIDE_HAS_MASK" val="0"/>
  <p:tag name="KSO_WM_SLIDE_ITEM_CNT" val="0"/>
  <p:tag name="KSO_WM_SLIDE_TYPE" val="title"/>
  <p:tag name="KSO_WM_TEMPLATE_SUBCATEGORY" val="29"/>
  <p:tag name="KSO_WM_BEAUTIFY_FLAG" val="#wm#"/>
  <p:tag name="KSO_WM_TEMPLATE_SLIDE_ID" val="slide_d799d37ec7ee1a76"/>
  <p:tag name="KSO_WM_TAG_VERSION" val="3.0"/>
  <p:tag name="KSO_WM_TEMPLATE_CATEGORY" val="custom"/>
  <p:tag name="KSO_WM_TEMPLATE_INDEX" val="40495046"/>
  <p:tag name="KSO_WM_SLIDE_ID" val="custom40495046_1"/>
  <p:tag name="KSO_WM_TEMPLATE_MASTER_TYPE" val="0"/>
  <p:tag name="KSO_WM_TEMPLATE_COLOR_TYPE" val="0"/>
  <p:tag name="KSO_WM_SLIDE_INDEX" val="1"/>
  <p:tag name="KSO_WM_SLIDE_LAYOUT" val="a_f"/>
  <p:tag name="KSO_WM_SLIDE_LAYOUT_CNT" val="1_2"/>
</p:tagLst>
</file>

<file path=ppt/tags/tag816.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cb6927f6249ae7e21bfed785fb277af98e9d5c74"/>
  <p:tag name="KSO_WM_NEWLAYOUT_ID" val="4"/>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9*a*1"/>
  <p:tag name="KSO_WM_TEMPLATE_CATEGORY" val="custom"/>
  <p:tag name="KSO_WM_TEMPLATE_INDEX" val="40495046"/>
  <p:tag name="KSO_WM_UNIT_LAYERLEVEL" val="1"/>
  <p:tag name="KSO_WM_TAG_VERSION" val="3.0"/>
</p:tagLst>
</file>

<file path=ppt/tags/tag817.xml><?xml version="1.0" encoding="utf-8"?>
<p:tagLst xmlns:p="http://schemas.openxmlformats.org/presentationml/2006/main">
  <p:tag name="KSO_WM_BEAUTIFY_FLAG" val="#fgm#"/>
  <p:tag name="KSO_WM_FIGMA_FLAG" val="#fgm#"/>
  <p:tag name="KSO_WM_UNIT_INDEX" val="1"/>
  <p:tag name="KSO_WM_UNIT_TYPE" val="a"/>
  <p:tag name="KSO_WM_LAYOUT_CHECK_HASH" val="f7fbdf3ca50e4bb3405516edf8ef11e63ddd589d"/>
  <p:tag name="KSO_WM_NEWLAYOUT_GROUP_ID" val="layout_26"/>
  <p:tag name="KSO_WM_NEWLAYOUT_ID" val="slide_33b65c8d547e38d4"/>
  <p:tag name="KSO_WM_UNIT_PRESET_TEXT" val="单击此处添加标题"/>
</p:tagLst>
</file>

<file path=ppt/tags/tag818.xml><?xml version="1.0" encoding="utf-8"?>
<p:tagLst xmlns:p="http://schemas.openxmlformats.org/presentationml/2006/main">
  <p:tag name="KSO_WM_SLIDE_CONTENT_ORIENTATION" val="left"/>
  <p:tag name="KSO_WM_SLIDE_HAS_MASK" val="0"/>
  <p:tag name="KSO_WM_SLIDE_ITEM_CNT" val="0"/>
  <p:tag name="KSO_WM_SLIDE_TYPE" val="title"/>
  <p:tag name="KSO_WM_TEMPLATE_SUBCATEGORY" val="29"/>
  <p:tag name="KSO_WM_BEAUTIFY_FLAG" val="#wm#"/>
  <p:tag name="KSO_WM_TEMPLATE_SLIDE_ID" val="slide_d799d37ec7ee1a76"/>
  <p:tag name="KSO_WM_TAG_VERSION" val="3.0"/>
  <p:tag name="KSO_WM_TEMPLATE_CATEGORY" val="custom"/>
  <p:tag name="KSO_WM_TEMPLATE_INDEX" val="40495046"/>
  <p:tag name="KSO_WM_SLIDE_ID" val="custom40495046_1"/>
  <p:tag name="KSO_WM_TEMPLATE_MASTER_TYPE" val="0"/>
  <p:tag name="KSO_WM_TEMPLATE_COLOR_TYPE" val="0"/>
  <p:tag name="KSO_WM_SLIDE_INDEX" val="1"/>
  <p:tag name="KSO_WM_SLIDE_LAYOUT" val="a_f"/>
  <p:tag name="KSO_WM_SLIDE_LAYOUT_CNT" val="1_2"/>
</p:tagLst>
</file>

<file path=ppt/tags/tag819.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cb6927f6249ae7e21bfed785fb277af98e9d5c74"/>
  <p:tag name="KSO_WM_NEWLAYOUT_ID" val="4"/>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9*a*1"/>
  <p:tag name="KSO_WM_TEMPLATE_CATEGORY" val="custom"/>
  <p:tag name="KSO_WM_TEMPLATE_INDEX" val="40495046"/>
  <p:tag name="KSO_WM_UNIT_LAYERLEVEL" val="1"/>
  <p:tag name="KSO_WM_TAG_VERSION" val="3.0"/>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820.xml><?xml version="1.0" encoding="utf-8"?>
<p:tagLst xmlns:p="http://schemas.openxmlformats.org/presentationml/2006/main">
  <p:tag name="KSO_WM_BEAUTIFY_FLAG" val="#fgm#"/>
  <p:tag name="KSO_WM_FIGMA_FLAG" val="#fgm#"/>
  <p:tag name="KSO_WM_UNIT_INDEX" val="1"/>
  <p:tag name="KSO_WM_UNIT_TYPE" val="a"/>
  <p:tag name="KSO_WM_LAYOUT_CHECK_HASH" val="f7fbdf3ca50e4bb3405516edf8ef11e63ddd589d"/>
  <p:tag name="KSO_WM_NEWLAYOUT_GROUP_ID" val="layout_26"/>
  <p:tag name="KSO_WM_NEWLAYOUT_ID" val="slide_33b65c8d547e38d4"/>
  <p:tag name="KSO_WM_UNIT_PRESET_TEXT" val="单击此处添加标题"/>
</p:tagLst>
</file>

<file path=ppt/tags/tag821.xml><?xml version="1.0" encoding="utf-8"?>
<p:tagLst xmlns:p="http://schemas.openxmlformats.org/presentationml/2006/main">
  <p:tag name="KSO_WM_SLIDE_CONTENT_ORIENTATION" val="left"/>
  <p:tag name="KSO_WM_SLIDE_HAS_MASK" val="0"/>
  <p:tag name="KSO_WM_SLIDE_ITEM_CNT" val="0"/>
  <p:tag name="KSO_WM_SLIDE_TYPE" val="title"/>
  <p:tag name="KSO_WM_TEMPLATE_SUBCATEGORY" val="29"/>
  <p:tag name="KSO_WM_BEAUTIFY_FLAG" val="#wm#"/>
  <p:tag name="KSO_WM_TEMPLATE_SLIDE_ID" val="slide_d799d37ec7ee1a76"/>
  <p:tag name="KSO_WM_TAG_VERSION" val="3.0"/>
  <p:tag name="KSO_WM_TEMPLATE_CATEGORY" val="custom"/>
  <p:tag name="KSO_WM_TEMPLATE_INDEX" val="40495046"/>
  <p:tag name="KSO_WM_SLIDE_ID" val="custom40495046_1"/>
  <p:tag name="KSO_WM_TEMPLATE_MASTER_TYPE" val="0"/>
  <p:tag name="KSO_WM_TEMPLATE_COLOR_TYPE" val="0"/>
  <p:tag name="KSO_WM_SLIDE_INDEX" val="1"/>
  <p:tag name="KSO_WM_SLIDE_LAYOUT" val="a_f"/>
  <p:tag name="KSO_WM_SLIDE_LAYOUT_CNT" val="1_2"/>
</p:tagLst>
</file>

<file path=ppt/tags/tag822.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cb6927f6249ae7e21bfed785fb277af98e9d5c74"/>
  <p:tag name="KSO_WM_NEWLAYOUT_ID" val="4"/>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9*a*1"/>
  <p:tag name="KSO_WM_TEMPLATE_CATEGORY" val="custom"/>
  <p:tag name="KSO_WM_TEMPLATE_INDEX" val="40495046"/>
  <p:tag name="KSO_WM_UNIT_LAYERLEVEL" val="1"/>
  <p:tag name="KSO_WM_TAG_VERSION" val="3.0"/>
</p:tagLst>
</file>

<file path=ppt/tags/tag823.xml><?xml version="1.0" encoding="utf-8"?>
<p:tagLst xmlns:p="http://schemas.openxmlformats.org/presentationml/2006/main">
  <p:tag name="KSO_WM_BEAUTIFY_FLAG" val="#fgm#"/>
  <p:tag name="KSO_WM_FIGMA_FLAG" val="#fgm#"/>
  <p:tag name="KSO_WM_UNIT_INDEX" val="1"/>
  <p:tag name="KSO_WM_UNIT_TYPE" val="a"/>
  <p:tag name="KSO_WM_LAYOUT_CHECK_HASH" val="f7fbdf3ca50e4bb3405516edf8ef11e63ddd589d"/>
  <p:tag name="KSO_WM_NEWLAYOUT_GROUP_ID" val="layout_26"/>
  <p:tag name="KSO_WM_NEWLAYOUT_ID" val="slide_33b65c8d547e38d4"/>
  <p:tag name="KSO_WM_UNIT_PRESET_TEXT" val="单击此处添加标题"/>
</p:tagLst>
</file>

<file path=ppt/tags/tag824.xml><?xml version="1.0" encoding="utf-8"?>
<p:tagLst xmlns:p="http://schemas.openxmlformats.org/presentationml/2006/main">
  <p:tag name="KSO_WM_SLIDE_CONTENT_ORIENTATION" val="left"/>
  <p:tag name="KSO_WM_SLIDE_HAS_MASK" val="0"/>
  <p:tag name="KSO_WM_SLIDE_ITEM_CNT" val="0"/>
  <p:tag name="KSO_WM_SLIDE_TYPE" val="title"/>
  <p:tag name="KSO_WM_TEMPLATE_SUBCATEGORY" val="29"/>
  <p:tag name="KSO_WM_BEAUTIFY_FLAG" val="#wm#"/>
  <p:tag name="KSO_WM_TEMPLATE_SLIDE_ID" val="slide_d799d37ec7ee1a76"/>
  <p:tag name="KSO_WM_TAG_VERSION" val="3.0"/>
  <p:tag name="KSO_WM_TEMPLATE_CATEGORY" val="custom"/>
  <p:tag name="KSO_WM_TEMPLATE_INDEX" val="40495046"/>
  <p:tag name="KSO_WM_SLIDE_ID" val="custom40495046_1"/>
  <p:tag name="KSO_WM_TEMPLATE_MASTER_TYPE" val="0"/>
  <p:tag name="KSO_WM_TEMPLATE_COLOR_TYPE" val="0"/>
  <p:tag name="KSO_WM_SLIDE_INDEX" val="1"/>
  <p:tag name="KSO_WM_SLIDE_LAYOUT" val="a_f"/>
  <p:tag name="KSO_WM_SLIDE_LAYOUT_CNT" val="1_2"/>
</p:tagLst>
</file>

<file path=ppt/tags/tag825.xml><?xml version="1.0" encoding="utf-8"?>
<p:tagLst xmlns:p="http://schemas.openxmlformats.org/presentationml/2006/main">
  <p:tag name="KSO_WM_BEAUTIFY_FLAG" val="#fgm#"/>
  <p:tag name="KSO_WM_FIGMA_FLAG" val="#fgm#"/>
  <p:tag name="KSO_WM_UNIT_INDEX" val="1"/>
  <p:tag name="KSO_WM_UNIT_TYPE" val="a"/>
  <p:tag name="KSO_WM_LAYOUT_CHECK_HASH" val="f7fbdf3ca50e4bb3405516edf8ef11e63ddd589d"/>
  <p:tag name="KSO_WM_NEWLAYOUT_GROUP_ID" val="layout_26"/>
  <p:tag name="KSO_WM_NEWLAYOUT_ID" val="slide_33b65c8d547e38d4"/>
  <p:tag name="KSO_WM_UNIT_PRESET_TEXT" val="单击此处添加标题"/>
</p:tagLst>
</file>

<file path=ppt/tags/tag826.xml><?xml version="1.0" encoding="utf-8"?>
<p:tagLst xmlns:p="http://schemas.openxmlformats.org/presentationml/2006/main">
  <p:tag name="KSO_WM_SLIDE_CONTENT_ORIENTATION" val="left"/>
  <p:tag name="KSO_WM_SLIDE_HAS_MASK" val="0"/>
  <p:tag name="KSO_WM_SLIDE_ITEM_CNT" val="0"/>
  <p:tag name="KSO_WM_SLIDE_TYPE" val="title"/>
  <p:tag name="KSO_WM_TEMPLATE_SUBCATEGORY" val="29"/>
  <p:tag name="KSO_WM_BEAUTIFY_FLAG" val="#wm#"/>
  <p:tag name="KSO_WM_TEMPLATE_SLIDE_ID" val="slide_d799d37ec7ee1a76"/>
  <p:tag name="KSO_WM_TAG_VERSION" val="3.0"/>
  <p:tag name="KSO_WM_TEMPLATE_CATEGORY" val="custom"/>
  <p:tag name="KSO_WM_TEMPLATE_INDEX" val="40495046"/>
  <p:tag name="KSO_WM_SLIDE_ID" val="custom40495046_1"/>
  <p:tag name="KSO_WM_TEMPLATE_MASTER_TYPE" val="0"/>
  <p:tag name="KSO_WM_TEMPLATE_COLOR_TYPE" val="0"/>
  <p:tag name="KSO_WM_SLIDE_INDEX" val="1"/>
  <p:tag name="KSO_WM_SLIDE_LAYOUT" val="a_f"/>
  <p:tag name="KSO_WM_SLIDE_LAYOUT_CNT" val="1_2"/>
</p:tagLst>
</file>

<file path=ppt/tags/tag827.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cb6927f6249ae7e21bfed785fb277af98e9d5c74"/>
  <p:tag name="KSO_WM_NEWLAYOUT_ID" val="4"/>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9*a*1"/>
  <p:tag name="KSO_WM_TEMPLATE_CATEGORY" val="custom"/>
  <p:tag name="KSO_WM_TEMPLATE_INDEX" val="40495046"/>
  <p:tag name="KSO_WM_UNIT_LAYERLEVEL" val="1"/>
  <p:tag name="KSO_WM_TAG_VERSION" val="3.0"/>
</p:tagLst>
</file>

<file path=ppt/tags/tag828.xml><?xml version="1.0" encoding="utf-8"?>
<p:tagLst xmlns:p="http://schemas.openxmlformats.org/presentationml/2006/main">
  <p:tag name="KSO_WM_BEAUTIFY_FLAG" val="#fgm#"/>
  <p:tag name="KSO_WM_FIGMA_FLAG" val="#fgm#"/>
  <p:tag name="KSO_WM_UNIT_INDEX" val="1"/>
  <p:tag name="KSO_WM_UNIT_TYPE" val="a"/>
  <p:tag name="KSO_WM_LAYOUT_CHECK_HASH" val="f7fbdf3ca50e4bb3405516edf8ef11e63ddd589d"/>
  <p:tag name="KSO_WM_NEWLAYOUT_GROUP_ID" val="layout_26"/>
  <p:tag name="KSO_WM_NEWLAYOUT_ID" val="slide_33b65c8d547e38d4"/>
  <p:tag name="KSO_WM_UNIT_PRESET_TEXT" val="单击此处添加标题"/>
</p:tagLst>
</file>

<file path=ppt/tags/tag829.xml><?xml version="1.0" encoding="utf-8"?>
<p:tagLst xmlns:p="http://schemas.openxmlformats.org/presentationml/2006/main">
  <p:tag name="KSO_WM_SLIDE_CONTENT_ORIENTATION" val="left"/>
  <p:tag name="KSO_WM_SLIDE_HAS_MASK" val="0"/>
  <p:tag name="KSO_WM_SLIDE_ITEM_CNT" val="0"/>
  <p:tag name="KSO_WM_SLIDE_TYPE" val="title"/>
  <p:tag name="KSO_WM_TEMPLATE_SUBCATEGORY" val="29"/>
  <p:tag name="KSO_WM_BEAUTIFY_FLAG" val="#wm#"/>
  <p:tag name="KSO_WM_TEMPLATE_SLIDE_ID" val="slide_d799d37ec7ee1a76"/>
  <p:tag name="KSO_WM_TAG_VERSION" val="3.0"/>
  <p:tag name="KSO_WM_TEMPLATE_CATEGORY" val="custom"/>
  <p:tag name="KSO_WM_TEMPLATE_INDEX" val="40495046"/>
  <p:tag name="KSO_WM_SLIDE_ID" val="custom40495046_1"/>
  <p:tag name="KSO_WM_TEMPLATE_MASTER_TYPE" val="0"/>
  <p:tag name="KSO_WM_TEMPLATE_COLOR_TYPE" val="0"/>
  <p:tag name="KSO_WM_SLIDE_INDEX" val="1"/>
  <p:tag name="KSO_WM_SLIDE_LAYOUT" val="a_f"/>
  <p:tag name="KSO_WM_SLIDE_LAYOUT_CNT" val="1_2"/>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830.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cb6927f6249ae7e21bfed785fb277af98e9d5c74"/>
  <p:tag name="KSO_WM_NEWLAYOUT_ID" val="4"/>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9*a*1"/>
  <p:tag name="KSO_WM_TEMPLATE_CATEGORY" val="custom"/>
  <p:tag name="KSO_WM_TEMPLATE_INDEX" val="40495046"/>
  <p:tag name="KSO_WM_UNIT_LAYERLEVEL" val="1"/>
  <p:tag name="KSO_WM_TAG_VERSION" val="3.0"/>
</p:tagLst>
</file>

<file path=ppt/tags/tag831.xml><?xml version="1.0" encoding="utf-8"?>
<p:tagLst xmlns:p="http://schemas.openxmlformats.org/presentationml/2006/main">
  <p:tag name="KSO_WM_BEAUTIFY_FLAG" val="#fgm#"/>
  <p:tag name="KSO_WM_FIGMA_FLAG" val="#fgm#"/>
  <p:tag name="KSO_WM_UNIT_INDEX" val="1"/>
  <p:tag name="KSO_WM_UNIT_TYPE" val="a"/>
  <p:tag name="KSO_WM_LAYOUT_CHECK_HASH" val="f7fbdf3ca50e4bb3405516edf8ef11e63ddd589d"/>
  <p:tag name="KSO_WM_NEWLAYOUT_GROUP_ID" val="layout_26"/>
  <p:tag name="KSO_WM_NEWLAYOUT_ID" val="slide_33b65c8d547e38d4"/>
  <p:tag name="KSO_WM_UNIT_PRESET_TEXT" val="单击此处添加标题"/>
</p:tagLst>
</file>

<file path=ppt/tags/tag832.xml><?xml version="1.0" encoding="utf-8"?>
<p:tagLst xmlns:p="http://schemas.openxmlformats.org/presentationml/2006/main">
  <p:tag name="KSO_WM_SLIDE_CONTENT_ORIENTATION" val="left"/>
  <p:tag name="KSO_WM_SLIDE_HAS_MASK" val="0"/>
  <p:tag name="KSO_WM_SLIDE_ITEM_CNT" val="0"/>
  <p:tag name="KSO_WM_SLIDE_TYPE" val="title"/>
  <p:tag name="KSO_WM_TEMPLATE_SUBCATEGORY" val="29"/>
  <p:tag name="KSO_WM_BEAUTIFY_FLAG" val="#wm#"/>
  <p:tag name="KSO_WM_TEMPLATE_SLIDE_ID" val="slide_d799d37ec7ee1a76"/>
  <p:tag name="KSO_WM_TAG_VERSION" val="3.0"/>
  <p:tag name="KSO_WM_TEMPLATE_CATEGORY" val="custom"/>
  <p:tag name="KSO_WM_TEMPLATE_INDEX" val="40495046"/>
  <p:tag name="KSO_WM_SLIDE_ID" val="custom40495046_1"/>
  <p:tag name="KSO_WM_TEMPLATE_MASTER_TYPE" val="0"/>
  <p:tag name="KSO_WM_TEMPLATE_COLOR_TYPE" val="0"/>
  <p:tag name="KSO_WM_SLIDE_INDEX" val="1"/>
  <p:tag name="KSO_WM_SLIDE_LAYOUT" val="a_f"/>
  <p:tag name="KSO_WM_SLIDE_LAYOUT_CNT" val="1_2"/>
</p:tagLst>
</file>

<file path=ppt/tags/tag833.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1684439d8bb34b7ebb5a70fb41a8e7fc3f1be2b0"/>
  <p:tag name="KSO_WM_NEWLAYOUT_ID" val="11"/>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10*a*1"/>
  <p:tag name="KSO_WM_TEMPLATE_CATEGORY" val="custom"/>
  <p:tag name="KSO_WM_TEMPLATE_INDEX" val="40495046"/>
  <p:tag name="KSO_WM_UNIT_LAYERLEVEL" val="1"/>
  <p:tag name="KSO_WM_TAG_VERSION" val="3.0"/>
</p:tagLst>
</file>

<file path=ppt/tags/tag834.xml><?xml version="1.0" encoding="utf-8"?>
<p:tagLst xmlns:p="http://schemas.openxmlformats.org/presentationml/2006/main">
  <p:tag name="KSO_WM_SLIDE_CONTENT_ORIENTATION" val="center"/>
  <p:tag name="KSO_WM_SLIDE_HAS_MASK" val="0"/>
  <p:tag name="KSO_WM_SLIDE_ITEM_CNT" val="0"/>
  <p:tag name="KSO_WM_SLIDE_TYPE" val="sectionTitle"/>
  <p:tag name="KSO_WM_TEMPLATE_SUBCATEGORY" val="29"/>
  <p:tag name="KSO_WM_BEAUTIFY_FLAG" val="#wm#"/>
  <p:tag name="KSO_WM_TEMPLATE_SLIDE_ID" val="slide_8d1615941f9e1a55"/>
  <p:tag name="KSO_WM_TAG_VERSION" val="3.0"/>
  <p:tag name="KSO_WM_TEMPLATE_CATEGORY" val="custom"/>
  <p:tag name="KSO_WM_TEMPLATE_INDEX" val="40495046"/>
  <p:tag name="KSO_WM_SLIDE_ID" val="custom40495046_3"/>
  <p:tag name="KSO_WM_TEMPLATE_MASTER_TYPE" val="0"/>
  <p:tag name="KSO_WM_TEMPLATE_COLOR_TYPE" val="0"/>
  <p:tag name="KSO_WM_SLIDE_INDEX" val="3"/>
  <p:tag name="KSO_WM_SLIDE_LAYOUT" val="a_e"/>
  <p:tag name="KSO_WM_SLIDE_LAYOUT_CNT" val="1_1"/>
</p:tagLst>
</file>

<file path=ppt/tags/tag835.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cb6927f6249ae7e21bfed785fb277af98e9d5c74"/>
  <p:tag name="KSO_WM_NEWLAYOUT_ID" val="4"/>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9*a*1"/>
  <p:tag name="KSO_WM_TEMPLATE_CATEGORY" val="custom"/>
  <p:tag name="KSO_WM_TEMPLATE_INDEX" val="40495046"/>
  <p:tag name="KSO_WM_UNIT_LAYERLEVEL" val="1"/>
  <p:tag name="KSO_WM_TAG_VERSION" val="3.0"/>
</p:tagLst>
</file>

<file path=ppt/tags/tag836.xml><?xml version="1.0" encoding="utf-8"?>
<p:tagLst xmlns:p="http://schemas.openxmlformats.org/presentationml/2006/main">
  <p:tag name="KSO_WM_BEAUTIFY_FLAG" val="#fgm#"/>
  <p:tag name="KSO_WM_FIGMA_FLAG" val="#fgm#"/>
  <p:tag name="KSO_WM_UNIT_INDEX" val="1"/>
  <p:tag name="KSO_WM_UNIT_TYPE" val="a"/>
  <p:tag name="KSO_WM_LAYOUT_CHECK_HASH" val="f7fbdf3ca50e4bb3405516edf8ef11e63ddd589d"/>
  <p:tag name="KSO_WM_NEWLAYOUT_GROUP_ID" val="layout_26"/>
  <p:tag name="KSO_WM_NEWLAYOUT_ID" val="slide_33b65c8d547e38d4"/>
  <p:tag name="KSO_WM_UNIT_PRESET_TEXT" val="单击此处添加标题"/>
</p:tagLst>
</file>

<file path=ppt/tags/tag837.xml><?xml version="1.0" encoding="utf-8"?>
<p:tagLst xmlns:p="http://schemas.openxmlformats.org/presentationml/2006/main">
  <p:tag name="KSO_WM_SLIDE_CONTENT_ORIENTATION" val="left"/>
  <p:tag name="KSO_WM_SLIDE_HAS_MASK" val="0"/>
  <p:tag name="KSO_WM_SLIDE_ITEM_CNT" val="0"/>
  <p:tag name="KSO_WM_SLIDE_TYPE" val="title"/>
  <p:tag name="KSO_WM_TEMPLATE_SUBCATEGORY" val="29"/>
  <p:tag name="KSO_WM_BEAUTIFY_FLAG" val="#wm#"/>
  <p:tag name="KSO_WM_TEMPLATE_SLIDE_ID" val="slide_d799d37ec7ee1a76"/>
  <p:tag name="KSO_WM_TAG_VERSION" val="3.0"/>
  <p:tag name="KSO_WM_TEMPLATE_CATEGORY" val="custom"/>
  <p:tag name="KSO_WM_TEMPLATE_INDEX" val="40495046"/>
  <p:tag name="KSO_WM_SLIDE_ID" val="custom40495046_1"/>
  <p:tag name="KSO_WM_TEMPLATE_MASTER_TYPE" val="0"/>
  <p:tag name="KSO_WM_TEMPLATE_COLOR_TYPE" val="0"/>
  <p:tag name="KSO_WM_SLIDE_INDEX" val="1"/>
  <p:tag name="KSO_WM_SLIDE_LAYOUT" val="a_f"/>
  <p:tag name="KSO_WM_SLIDE_LAYOUT_CNT" val="1_2"/>
</p:tagLst>
</file>

<file path=ppt/tags/tag838.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cb6927f6249ae7e21bfed785fb277af98e9d5c74"/>
  <p:tag name="KSO_WM_NEWLAYOUT_ID" val="4"/>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9*a*1"/>
  <p:tag name="KSO_WM_TEMPLATE_CATEGORY" val="custom"/>
  <p:tag name="KSO_WM_TEMPLATE_INDEX" val="40495046"/>
  <p:tag name="KSO_WM_UNIT_LAYERLEVEL" val="1"/>
  <p:tag name="KSO_WM_TAG_VERSION" val="3.0"/>
</p:tagLst>
</file>

<file path=ppt/tags/tag839.xml><?xml version="1.0" encoding="utf-8"?>
<p:tagLst xmlns:p="http://schemas.openxmlformats.org/presentationml/2006/main">
  <p:tag name="KSO_WM_BEAUTIFY_FLAG" val="#fgm#"/>
  <p:tag name="KSO_WM_FIGMA_FLAG" val="#fgm#"/>
  <p:tag name="KSO_WM_UNIT_INDEX" val="1"/>
  <p:tag name="KSO_WM_UNIT_TYPE" val="a"/>
  <p:tag name="KSO_WM_LAYOUT_CHECK_HASH" val="f7fbdf3ca50e4bb3405516edf8ef11e63ddd589d"/>
  <p:tag name="KSO_WM_NEWLAYOUT_GROUP_ID" val="layout_26"/>
  <p:tag name="KSO_WM_NEWLAYOUT_ID" val="slide_33b65c8d547e38d4"/>
  <p:tag name="KSO_WM_UNIT_PRESET_TEXT" val="单击此处添加标题"/>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840.xml><?xml version="1.0" encoding="utf-8"?>
<p:tagLst xmlns:p="http://schemas.openxmlformats.org/presentationml/2006/main">
  <p:tag name="KSO_WM_SLIDE_CONTENT_ORIENTATION" val="left"/>
  <p:tag name="KSO_WM_SLIDE_HAS_MASK" val="0"/>
  <p:tag name="KSO_WM_SLIDE_ITEM_CNT" val="0"/>
  <p:tag name="KSO_WM_SLIDE_TYPE" val="title"/>
  <p:tag name="KSO_WM_TEMPLATE_SUBCATEGORY" val="29"/>
  <p:tag name="KSO_WM_BEAUTIFY_FLAG" val="#wm#"/>
  <p:tag name="KSO_WM_TEMPLATE_SLIDE_ID" val="slide_d799d37ec7ee1a76"/>
  <p:tag name="KSO_WM_TAG_VERSION" val="3.0"/>
  <p:tag name="KSO_WM_TEMPLATE_CATEGORY" val="custom"/>
  <p:tag name="KSO_WM_TEMPLATE_INDEX" val="40495046"/>
  <p:tag name="KSO_WM_SLIDE_ID" val="custom40495046_1"/>
  <p:tag name="KSO_WM_TEMPLATE_MASTER_TYPE" val="0"/>
  <p:tag name="KSO_WM_TEMPLATE_COLOR_TYPE" val="0"/>
  <p:tag name="KSO_WM_SLIDE_INDEX" val="1"/>
  <p:tag name="KSO_WM_SLIDE_LAYOUT" val="a_f"/>
  <p:tag name="KSO_WM_SLIDE_LAYOUT_CNT" val="1_2"/>
</p:tagLst>
</file>

<file path=ppt/tags/tag841.xml><?xml version="1.0" encoding="utf-8"?>
<p:tagLst xmlns:p="http://schemas.openxmlformats.org/presentationml/2006/main">
  <p:tag name="KSO_WM_BEAUTIFY_FLAG" val="#fgm#"/>
  <p:tag name="KSO_WM_FIGMA_FLAG" val="#fgm#"/>
  <p:tag name="KSO_WM_UNIT_INDEX" val="1"/>
  <p:tag name="KSO_WM_UNIT_TYPE" val="a"/>
  <p:tag name="KSO_WM_LAYOUT_CHECK_HASH" val="8ebb68bc2f500244f615e67df9ab712df454c700"/>
  <p:tag name="KSO_WM_NEWLAYOUT_GROUP_ID" val="layout_57"/>
  <p:tag name="KSO_WM_NEWLAYOUT_ID" val="slide_daccd4fd984ea338"/>
  <p:tag name="KSO_WM_UNIT_PRESET_TEXT" val="单击此处添加标题"/>
</p:tagLst>
</file>

<file path=ppt/tags/tag842.xml><?xml version="1.0" encoding="utf-8"?>
<p:tagLst xmlns:p="http://schemas.openxmlformats.org/presentationml/2006/main">
  <p:tag name="KSO_WM_FIGMA_DECORATION_INDEX" val="17"/>
  <p:tag name="$PH_EXT" val="2"/>
  <p:tag name="KSO_WM_BEAUTIFY_FLAG" val="#fgm#"/>
  <p:tag name="KSO_WM_DIAGRAM_GROUP_CODE" val="1"/>
  <p:tag name="KSO_WM_FIGMA_FLAG" val="#fgm#"/>
  <p:tag name="KSO_WM_SYNC_SLIDE_TEXT" val="1"/>
  <p:tag name="KSO_WM_UNIT_INDEX" val="1_1_1"/>
  <p:tag name="KSO_WM_UNIT_TYPE" val="l_h_i"/>
  <p:tag name="KSO_WM_UNIT_PRESET_TEXT" val=" "/>
</p:tagLst>
</file>

<file path=ppt/tags/tag843.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 name="MH_PIC_SOURCE_TYPE" val="generate_slide_ai*{&quot;id&quot;:&quot;http://ai-gateway-save.ks3-cn-beijing.ksyuncs.com/aigc-gateway-v2-prod/5b8fa8ee4f9cd34ed2039f60aa57a622_0.jpeg?Expires=1779871315\u0026AWSAccessKeyId=AKLT9VJ0mcxR8yRlm6PIC9hY\u0026Signature=3MHWr1czUjzs6tAxCDRE43SskrE%3D&quot;,&quot;product_name&quot;:&quot;wps-wpp-ohosphone&quot;,&quot;intention_code&quot;:&quot;wps_wpp_mobileaigc_texttopptm_pay&quot;}*ai_doubao_3.0.7_prod*1779784884305_66cff3_b5a7707804ae-slide-30"/>
</p:tagLst>
</file>

<file path=ppt/tags/tag844.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 name="KSO_WM_UNIT_PRESET_TEXT" val="项标题"/>
</p:tagLst>
</file>

<file path=ppt/tags/tag845.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 name="KSO_WM_UNIT_PRESET_TEXT" val="单击此处添加项正文"/>
</p:tagLst>
</file>

<file path=ppt/tags/tag846.xml><?xml version="1.0" encoding="utf-8"?>
<p:tagLst xmlns:p="http://schemas.openxmlformats.org/presentationml/2006/main">
  <p:tag name="KSO_WM_SLIDE_CONTENT_ORIENTATION" val=""/>
  <p:tag name="KSO_WM_SLIDE_HAS_MASK" val="0"/>
  <p:tag name="KSO_WM_SLIDE_ITEM_CNT" val="3"/>
  <p:tag name="KSO_WM_SLIDE_TYPE" val="text"/>
  <p:tag name="KSO_WM_TEMPLATE_SUBCATEGORY" val="29"/>
  <p:tag name="KSO_WM_BEAUTIFY_FLAG" val="#wm#"/>
  <p:tag name="KSO_WM_TEMPLATE_FIGMA_ID" val="69796643614"/>
  <p:tag name="KSO_WM_TEMPLATE_SLIDE_ID" val="slide_daccd4fd984ea338"/>
</p:tagLst>
</file>

<file path=ppt/tags/tag847.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cb6927f6249ae7e21bfed785fb277af98e9d5c74"/>
  <p:tag name="KSO_WM_NEWLAYOUT_ID" val="4"/>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9*a*1"/>
  <p:tag name="KSO_WM_TEMPLATE_CATEGORY" val="custom"/>
  <p:tag name="KSO_WM_TEMPLATE_INDEX" val="40495046"/>
  <p:tag name="KSO_WM_UNIT_LAYERLEVEL" val="1"/>
  <p:tag name="KSO_WM_TAG_VERSION" val="3.0"/>
</p:tagLst>
</file>

<file path=ppt/tags/tag848.xml><?xml version="1.0" encoding="utf-8"?>
<p:tagLst xmlns:p="http://schemas.openxmlformats.org/presentationml/2006/main">
  <p:tag name="KSO_WM_BEAUTIFY_FLAG" val="#fgm#"/>
  <p:tag name="KSO_WM_FIGMA_FLAG" val="#fgm#"/>
  <p:tag name="KSO_WM_UNIT_INDEX" val="1"/>
  <p:tag name="KSO_WM_UNIT_TYPE" val="a"/>
  <p:tag name="KSO_WM_LAYOUT_CHECK_HASH" val="f7fbdf3ca50e4bb3405516edf8ef11e63ddd589d"/>
  <p:tag name="KSO_WM_NEWLAYOUT_GROUP_ID" val="layout_26"/>
  <p:tag name="KSO_WM_NEWLAYOUT_ID" val="slide_33b65c8d547e38d4"/>
  <p:tag name="KSO_WM_UNIT_PRESET_TEXT" val="单击此处添加标题"/>
</p:tagLst>
</file>

<file path=ppt/tags/tag849.xml><?xml version="1.0" encoding="utf-8"?>
<p:tagLst xmlns:p="http://schemas.openxmlformats.org/presentationml/2006/main">
  <p:tag name="KSO_WM_SLIDE_CONTENT_ORIENTATION" val="left"/>
  <p:tag name="KSO_WM_SLIDE_HAS_MASK" val="0"/>
  <p:tag name="KSO_WM_SLIDE_ITEM_CNT" val="0"/>
  <p:tag name="KSO_WM_SLIDE_TYPE" val="title"/>
  <p:tag name="KSO_WM_TEMPLATE_SUBCATEGORY" val="29"/>
  <p:tag name="KSO_WM_BEAUTIFY_FLAG" val="#wm#"/>
  <p:tag name="KSO_WM_TEMPLATE_SLIDE_ID" val="slide_d799d37ec7ee1a76"/>
  <p:tag name="KSO_WM_TAG_VERSION" val="3.0"/>
  <p:tag name="KSO_WM_TEMPLATE_CATEGORY" val="custom"/>
  <p:tag name="KSO_WM_TEMPLATE_INDEX" val="40495046"/>
  <p:tag name="KSO_WM_SLIDE_ID" val="custom40495046_1"/>
  <p:tag name="KSO_WM_TEMPLATE_MASTER_TYPE" val="0"/>
  <p:tag name="KSO_WM_TEMPLATE_COLOR_TYPE" val="0"/>
  <p:tag name="KSO_WM_SLIDE_INDEX" val="1"/>
  <p:tag name="KSO_WM_SLIDE_LAYOUT" val="a_f"/>
  <p:tag name="KSO_WM_SLIDE_LAYOUT_CNT" val="1_2"/>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850.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cb6927f6249ae7e21bfed785fb277af98e9d5c74"/>
  <p:tag name="KSO_WM_NEWLAYOUT_ID" val="4"/>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9*a*1"/>
  <p:tag name="KSO_WM_TEMPLATE_CATEGORY" val="custom"/>
  <p:tag name="KSO_WM_TEMPLATE_INDEX" val="40495046"/>
  <p:tag name="KSO_WM_UNIT_LAYERLEVEL" val="1"/>
  <p:tag name="KSO_WM_TAG_VERSION" val="3.0"/>
</p:tagLst>
</file>

<file path=ppt/tags/tag851.xml><?xml version="1.0" encoding="utf-8"?>
<p:tagLst xmlns:p="http://schemas.openxmlformats.org/presentationml/2006/main">
  <p:tag name="KSO_WM_BEAUTIFY_FLAG" val="#fgm#"/>
  <p:tag name="KSO_WM_FIGMA_FLAG" val="#fgm#"/>
  <p:tag name="KSO_WM_UNIT_INDEX" val="1"/>
  <p:tag name="KSO_WM_UNIT_TYPE" val="a"/>
  <p:tag name="KSO_WM_LAYOUT_CHECK_HASH" val="f7fbdf3ca50e4bb3405516edf8ef11e63ddd589d"/>
  <p:tag name="KSO_WM_NEWLAYOUT_GROUP_ID" val="layout_26"/>
  <p:tag name="KSO_WM_NEWLAYOUT_ID" val="slide_33b65c8d547e38d4"/>
  <p:tag name="KSO_WM_UNIT_PRESET_TEXT" val="单击此处添加标题"/>
</p:tagLst>
</file>

<file path=ppt/tags/tag852.xml><?xml version="1.0" encoding="utf-8"?>
<p:tagLst xmlns:p="http://schemas.openxmlformats.org/presentationml/2006/main">
  <p:tag name="KSO_WM_BEAUTIFY_FLAG" val="#fgm#"/>
  <p:tag name="KSO_WM_FIGMA_FLAG" val="#fgm#"/>
  <p:tag name="KSO_WM_UNIT_INDEX" val="1"/>
  <p:tag name="KSO_WM_UNIT_TYPE" val="d"/>
  <p:tag name="MH_PIC_SOURCE_TYPE" val="generate_slide_ai*{&quot;id&quot;:&quot;http://ai-gateway-save.ks3-cn-beijing.ksyuncs.com/aigc-gateway-v2-prod/16e4da2aaeca6615d6b8f73efedbae20_0.jpeg?Expires=1779871305\u0026AWSAccessKeyId=AKLT9VJ0mcxR8yRlm6PIC9hY\u0026Signature=wHRZB20qCb9jlbtOzcNVN2feaIw%3D&quot;,&quot;product_name&quot;:&quot;wps-wpp-ohosphone&quot;,&quot;intention_code&quot;:&quot;wps_wpp_mobileaigc_texttopptm_pay&quot;}*ai_doubao_3.0.7_prod*1779784884305_66cff3_b5a7707804ae-slide-40"/>
</p:tagLst>
</file>

<file path=ppt/tags/tag853.xml><?xml version="1.0" encoding="utf-8"?>
<p:tagLst xmlns:p="http://schemas.openxmlformats.org/presentationml/2006/main">
  <p:tag name="KSO_WM_SLIDE_CONTENT_ORIENTATION" val="left"/>
  <p:tag name="KSO_WM_SLIDE_HAS_MASK" val="0"/>
  <p:tag name="KSO_WM_SLIDE_ITEM_CNT" val="0"/>
  <p:tag name="KSO_WM_SLIDE_TYPE" val="title"/>
  <p:tag name="KSO_WM_TEMPLATE_SUBCATEGORY" val="29"/>
  <p:tag name="KSO_WM_BEAUTIFY_FLAG" val="#wm#"/>
  <p:tag name="KSO_WM_TEMPLATE_SLIDE_ID" val="slide_d799d37ec7ee1a76"/>
  <p:tag name="KSO_WM_TAG_VERSION" val="3.0"/>
  <p:tag name="KSO_WM_TEMPLATE_CATEGORY" val="custom"/>
  <p:tag name="KSO_WM_TEMPLATE_INDEX" val="40495046"/>
  <p:tag name="KSO_WM_SLIDE_ID" val="custom40495046_1"/>
  <p:tag name="KSO_WM_TEMPLATE_MASTER_TYPE" val="0"/>
  <p:tag name="KSO_WM_TEMPLATE_COLOR_TYPE" val="0"/>
  <p:tag name="KSO_WM_SLIDE_INDEX" val="1"/>
  <p:tag name="KSO_WM_SLIDE_LAYOUT" val="a_f"/>
  <p:tag name="KSO_WM_SLIDE_LAYOUT_CNT" val="1_2"/>
</p:tagLst>
</file>

<file path=ppt/tags/tag854.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cb6927f6249ae7e21bfed785fb277af98e9d5c74"/>
  <p:tag name="KSO_WM_NEWLAYOUT_ID" val="4"/>
  <p:tag name="KSO_WM_UNIT_ISCONTENTSTITLE" val="0"/>
  <p:tag name="KSO_WM_UNIT_ISNUMDGMTITLE" val="0"/>
  <p:tag name="KSO_WM_UNIT_PRESET_TEXT_INDEX" val="-1"/>
  <p:tag name="KSO_WM_UNIT_PRESET_TEXT_LEN" val="0"/>
  <p:tag name="KSO_WM_UNIT_NOCLEAR" val="0"/>
  <p:tag name="KSO_WM_UNIT_COMPATIBLE" val="0"/>
  <p:tag name="KSO_WM_UNIT_DIAGRAM_ISNUMVISUAL" val="0"/>
  <p:tag name="KSO_WM_UNIT_DIAGRAM_ISREFERUNIT" val="0"/>
  <p:tag name="KSO_WM_UNIT_ID" val="_9*a*1"/>
  <p:tag name="KSO_WM_TEMPLATE_CATEGORY" val="custom"/>
  <p:tag name="KSO_WM_TEMPLATE_INDEX" val="40495046"/>
  <p:tag name="KSO_WM_UNIT_LAYERLEVEL" val="1"/>
  <p:tag name="KSO_WM_TAG_VERSION" val="3.0"/>
</p:tagLst>
</file>

<file path=ppt/tags/tag855.xml><?xml version="1.0" encoding="utf-8"?>
<p:tagLst xmlns:p="http://schemas.openxmlformats.org/presentationml/2006/main">
  <p:tag name="KSO_WM_BEAUTIFY_FLAG" val="#fgm#"/>
  <p:tag name="KSO_WM_FIGMA_FLAG" val="#fgm#"/>
  <p:tag name="KSO_WM_UNIT_INDEX" val="1"/>
  <p:tag name="KSO_WM_UNIT_TYPE" val="a"/>
  <p:tag name="KSO_WM_LAYOUT_CHECK_HASH" val="f7fbdf3ca50e4bb3405516edf8ef11e63ddd589d"/>
  <p:tag name="KSO_WM_NEWLAYOUT_GROUP_ID" val="layout_26"/>
  <p:tag name="KSO_WM_NEWLAYOUT_ID" val="slide_33b65c8d547e38d4"/>
  <p:tag name="KSO_WM_UNIT_PRESET_TEXT" val="单击此处添加标题"/>
</p:tagLst>
</file>

<file path=ppt/tags/tag856.xml><?xml version="1.0" encoding="utf-8"?>
<p:tagLst xmlns:p="http://schemas.openxmlformats.org/presentationml/2006/main">
  <p:tag name="KSO_WM_SLIDE_CONTENT_ORIENTATION" val="left"/>
  <p:tag name="KSO_WM_SLIDE_HAS_MASK" val="0"/>
  <p:tag name="KSO_WM_SLIDE_ITEM_CNT" val="0"/>
  <p:tag name="KSO_WM_SLIDE_TYPE" val="title"/>
  <p:tag name="KSO_WM_TEMPLATE_SUBCATEGORY" val="29"/>
  <p:tag name="KSO_WM_BEAUTIFY_FLAG" val="#wm#"/>
  <p:tag name="KSO_WM_TEMPLATE_SLIDE_ID" val="slide_d799d37ec7ee1a76"/>
  <p:tag name="KSO_WM_TAG_VERSION" val="3.0"/>
  <p:tag name="KSO_WM_TEMPLATE_CATEGORY" val="custom"/>
  <p:tag name="KSO_WM_TEMPLATE_INDEX" val="40495046"/>
  <p:tag name="KSO_WM_SLIDE_ID" val="custom40495046_1"/>
  <p:tag name="KSO_WM_TEMPLATE_MASTER_TYPE" val="0"/>
  <p:tag name="KSO_WM_TEMPLATE_COLOR_TYPE" val="0"/>
  <p:tag name="KSO_WM_SLIDE_INDEX" val="1"/>
  <p:tag name="KSO_WM_SLIDE_LAYOUT" val="a_f"/>
  <p:tag name="KSO_WM_SLIDE_LAYOUT_CNT" val="1_2"/>
</p:tagLst>
</file>

<file path=ppt/tags/tag857.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b"/>
  <p:tag name="KSO_WM_UNIT_ISCONTENTSTITLE" val="0"/>
  <p:tag name="KSO_WM_UNIT_ISNUMDGMTITLE" val="0"/>
  <p:tag name="KSO_WM_UNIT_NOCLEAR" val="0"/>
  <p:tag name="KSO_WM_UNIT_COMPATIBLE" val="0"/>
  <p:tag name="KSO_WM_UNIT_DIAGRAM_ISNUMVISUAL" val="0"/>
  <p:tag name="KSO_WM_UNIT_DIAGRAM_ISREFERUNIT" val="0"/>
  <p:tag name="KSO_WM_UNIT_ID" val="_11*b*1"/>
  <p:tag name="KSO_WM_TEMPLATE_CATEGORY" val="custom"/>
  <p:tag name="KSO_WM_TEMPLATE_INDEX" val="40495046"/>
  <p:tag name="KSO_WM_UNIT_LAYERLEVEL" val="1"/>
  <p:tag name="KSO_WM_TAG_VERSION" val="3.0"/>
  <p:tag name="KSO_WM_UNIT_PRESET_TEXT" val="THE END"/>
  <p:tag name="KSO_WM_UNIT_PRESET_TEXT_INDEX" val="-1"/>
  <p:tag name="KSO_WM_UNIT_PRESET_TEXT_LEN" val="0"/>
</p:tagLst>
</file>

<file path=ppt/tags/tag858.xml><?xml version="1.0" encoding="utf-8"?>
<p:tagLst xmlns:p="http://schemas.openxmlformats.org/presentationml/2006/main">
  <p:tag name="KSO_WM_UNIT_HIGHLIGHT" val="0"/>
  <p:tag name="KSO_WM_BEAUTIFY_FLAG" val="#wm#"/>
  <p:tag name="KSO_WM_FIGMA_FLAG" val="#fgm#"/>
  <p:tag name="KSO_WM_UNIT_INDEX" val="1"/>
  <p:tag name="KSO_WM_UNIT_TEXT_TYPE" val="1"/>
  <p:tag name="KSO_WM_UNIT_TYPE" val="a"/>
  <p:tag name="KSO_WM_LAYOUT_CHECK_HASH" val="cdee8bcaa8fb7969d8477f5d9203c7b7808c4cb8"/>
  <p:tag name="KSO_WM_NEWLAYOUT_ID" val="18"/>
  <p:tag name="KSO_WM_UNIT_ISCONTENTSTITLE" val="0"/>
  <p:tag name="KSO_WM_UNIT_ISNUMDGMTITLE" val="0"/>
  <p:tag name="KSO_WM_UNIT_NOCLEAR" val="0"/>
  <p:tag name="KSO_WM_UNIT_COMPATIBLE" val="0"/>
  <p:tag name="KSO_WM_UNIT_DIAGRAM_ISNUMVISUAL" val="0"/>
  <p:tag name="KSO_WM_UNIT_DIAGRAM_ISREFERUNIT" val="0"/>
  <p:tag name="KSO_WM_UNIT_ID" val="_11*a*1"/>
  <p:tag name="KSO_WM_TEMPLATE_CATEGORY" val="custom"/>
  <p:tag name="KSO_WM_TEMPLATE_INDEX" val="40495046"/>
  <p:tag name="KSO_WM_UNIT_LAYERLEVEL" val="1"/>
  <p:tag name="KSO_WM_TAG_VERSION" val="3.0"/>
  <p:tag name="KSO_WM_UNIT_PRESET_TEXT" val="谢谢观看"/>
  <p:tag name="KSO_WM_UNIT_PRESET_TEXT_INDEX" val="-1"/>
  <p:tag name="KSO_WM_UNIT_PRESET_TEXT_LEN" val="0"/>
</p:tagLst>
</file>

<file path=ppt/tags/tag859.xml><?xml version="1.0" encoding="utf-8"?>
<p:tagLst xmlns:p="http://schemas.openxmlformats.org/presentationml/2006/main">
  <p:tag name="KSO_WM_SLIDE_CONTENT_ORIENTATION" val="right"/>
  <p:tag name="KSO_WM_SLIDE_HAS_MASK" val="0"/>
  <p:tag name="KSO_WM_SLIDE_ITEM_CNT" val="0"/>
  <p:tag name="KSO_WM_SLIDE_TYPE" val="endPage"/>
  <p:tag name="KSO_WM_TEMPLATE_SUBCATEGORY" val="29"/>
  <p:tag name="KSO_WM_BEAUTIFY_FLAG" val="#wm#"/>
  <p:tag name="KSO_WM_TEMPLATE_SLIDE_ID" val="slide_2f1bc384a532e0ce"/>
  <p:tag name="KSO_WM_TAG_VERSION" val="3.0"/>
  <p:tag name="KSO_WM_TEMPLATE_CATEGORY" val="custom"/>
  <p:tag name="KSO_WM_TEMPLATE_INDEX" val="40495046"/>
  <p:tag name="KSO_WM_SLIDE_ID" val="custom40495046_5"/>
  <p:tag name="KSO_WM_TEMPLATE_MASTER_TYPE" val="0"/>
  <p:tag name="KSO_WM_TEMPLATE_COLOR_TYPE" val="0"/>
  <p:tag name="KSO_WM_SLIDE_INDEX" val="5"/>
  <p:tag name="KSO_WM_SLIDE_LAYOUT" val="a_b"/>
  <p:tag name="KSO_WM_SLIDE_LAYOUT_CNT" val="1_1"/>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92.xml><?xml version="1.0" encoding="utf-8"?>
<p:tagLst xmlns:p="http://schemas.openxmlformats.org/presentationml/2006/main">
  <p:tag name="KSO_WM_UNIT_TYPE" val="i"/>
  <p:tag name="KSO_WM_UNIT_INDEX" val="43"/>
  <p:tag name="KSO_WM_BEAUTIFY_FLAG" val="#wm#"/>
  <p:tag name="KSO_WM_TAG_VERSION" val="3.0"/>
  <p:tag name="KSO_WM_UNIT_ID" val="_9*i*4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3.xml><?xml version="1.0" encoding="utf-8"?>
<p:tagLst xmlns:p="http://schemas.openxmlformats.org/presentationml/2006/main">
  <p:tag name="KSO_WM_UNIT_TYPE" val="i"/>
  <p:tag name="KSO_WM_UNIT_INDEX" val="24"/>
  <p:tag name="KSO_WM_BEAUTIFY_FLAG" val="#wm#"/>
  <p:tag name="KSO_WM_TAG_VERSION" val="3.0"/>
  <p:tag name="KSO_WM_UNIT_ID" val="_9*i*24"/>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3.0"/>
  <p:tag name="KSO_WM_BEAUTIFY_FLAG" val="#wm#"/>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spect">
      <a:majorFont>
        <a:latin typeface="微软雅黑"/>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微软雅黑"/>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商务风高考誓师大会教育模板">
  <a:themeElements>
    <a:clrScheme name="自定义 433">
      <a:dk1>
        <a:srgbClr val="000000"/>
      </a:dk1>
      <a:lt1>
        <a:srgbClr val="FFFFFF"/>
      </a:lt1>
      <a:dk2>
        <a:srgbClr val="07193F"/>
      </a:dk2>
      <a:lt2>
        <a:srgbClr val="F3F7FE"/>
      </a:lt2>
      <a:accent1>
        <a:srgbClr val="6591ED"/>
      </a:accent1>
      <a:accent2>
        <a:srgbClr val="43BBDD"/>
      </a:accent2>
      <a:accent3>
        <a:srgbClr val="89CC42"/>
      </a:accent3>
      <a:accent4>
        <a:srgbClr val="00B050"/>
      </a:accent4>
      <a:accent5>
        <a:srgbClr val="F2B600"/>
      </a:accent5>
      <a:accent6>
        <a:srgbClr val="FB8903"/>
      </a:accent6>
      <a:hlink>
        <a:srgbClr val="0026E5"/>
      </a:hlink>
      <a:folHlink>
        <a:srgbClr val="7E1FAD"/>
      </a:folHlink>
    </a:clrScheme>
    <a:fontScheme name="主题字体">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13691</Words>
  <Application>WPS 演示</Application>
  <PresentationFormat>宽屏</PresentationFormat>
  <Paragraphs>253</Paragraphs>
  <Slides>49</Slides>
  <Notes>0</Notes>
  <HiddenSlides>0</HiddenSlides>
  <MMClips>0</MMClips>
  <ScaleCrop>false</ScaleCrop>
  <HeadingPairs>
    <vt:vector size="6" baseType="variant">
      <vt:variant>
        <vt:lpstr>已用的字体</vt:lpstr>
      </vt:variant>
      <vt:variant>
        <vt:i4>11</vt:i4>
      </vt:variant>
      <vt:variant>
        <vt:lpstr>主题</vt:lpstr>
      </vt:variant>
      <vt:variant>
        <vt:i4>2</vt:i4>
      </vt:variant>
      <vt:variant>
        <vt:lpstr>幻灯片标题</vt:lpstr>
      </vt:variant>
      <vt:variant>
        <vt:i4>49</vt:i4>
      </vt:variant>
    </vt:vector>
  </HeadingPairs>
  <TitlesOfParts>
    <vt:vector size="62" baseType="lpstr">
      <vt:lpstr>Arial</vt:lpstr>
      <vt:lpstr>宋体</vt:lpstr>
      <vt:lpstr>Wingdings</vt:lpstr>
      <vt:lpstr>微软雅黑</vt:lpstr>
      <vt:lpstr>汉仪晓波舒黑W</vt:lpstr>
      <vt:lpstr>黑体</vt:lpstr>
      <vt:lpstr>Wingdings</vt:lpstr>
      <vt:lpstr>仿宋</vt:lpstr>
      <vt:lpstr>Arial</vt:lpstr>
      <vt:lpstr>Arial Unicode MS</vt:lpstr>
      <vt:lpstr>Calibri</vt:lpstr>
      <vt:lpstr>Office 主题</vt:lpstr>
      <vt:lpstr>商务风高考誓师大会教育模板</vt:lpstr>
      <vt:lpstr>双信联动·合规致远  纳税缴费信用和涉税专业服务信用一体化提升实践</vt:lpstr>
      <vt:lpstr>目录</vt:lpstr>
      <vt:lpstr>第一模块：政策框架与“双信联动”核心逻辑</vt:lpstr>
      <vt:lpstr>PowerPoint 演示文稿</vt:lpstr>
      <vt:lpstr>     财税领域的中介服务机构，如会计师事务所、税务师事务所等，是市场经济中不可或缺的“看门人”和“经济警察”，使用专业知识，为企业提供审计、税务咨询等服务，对于维护市场秩序、保障国家税收安全、促进经济健康发展具有重要作用。然而，随着行业的快速发展，一些深层次问题也日益凸显。</vt:lpstr>
      <vt:lpstr>    2021年恒大债务暴雷、出现巨额流动性危机，监管落地专项核查，查实恒大2018—2020年连续大额财务造假：三年分别虚增收入178.01亿元、2139.89亿元、3501.57亿元，通过提前确认交房收入、隐藏有息负债、体外资金往来美化报表，依托合规审计报告持续发行多期公司债融资，累计债券规模超千亿。      2025年9月，中国证监会对恒大地产及其审计机构开出了史上最大罚单。恒大地产因债券欺诈发行及信息披露违法，被责令改正并警告，罚款41.75亿元；其审计机构因未勤勉尽责，被罚没3.25亿元；时任董事长许家印被实施顶格罚款4700万元，并采取终身市场禁入措施。      案件暴露出审计机构在执业过程中存在严重问题：中介在全周期审计中未勤勉尽责，审计全流程程序性失守：项目现场楼盘盘点88%底稿记录与项目实际施工、交付状态不符，未实地核验项目竣工进度；丧失审计独立性，协助恒大编制合并报表、调整账务修饰盈利，连续三年出具无保留标准审计意见，为恒大违规发债、虚假披露背书。未能发现被审计对象的财务造假行为，未能履行好资本市场“看门人”的职责，最终导致投资者利益遭受重大损失，严重破坏了资本市场的诚信基础。</vt:lpstr>
      <vt:lpstr>    A股史上最大财务造假案。2018年4月30日，康美发布会计差错更正公告，披露2017年度财务报告存在重大问题，其中货币资金项目虚增299.44亿元。随后监管调查显示，2016年至2018年期间，康美累计虚增货币资金约886亿元。康美药业也由此成为A股史上财务造假金额最高的公司。这场财务造假事件迅速改变了公司的命运。股价下跌、监管处罚、债务压力接踵而来，康美从市场追捧的医药白马股，转变为风险警示企业。     2001年，康美登陆上海证券交易所。上市之后，公司进入快速增长阶段。随着中医药产业受到资本市场关注，康美不断扩大业务规模，营收和市值持续攀升。2007年，公司成立十周年，以创始人爱情故事为题材的电视剧《康美之恋》在央视及各大地方台热播，剧中通过唯美的山水与情感叙事，将个人情愫与企业文化交织呈现，使康美的品牌影响力随之达到历史高点。到2018年前后，康美市值一度超过1300亿元，被市场视为医药板块成长型企业代表。马兴田夫妇也凭借公司发展积累了大量财富。     广州中级人民法院关于两起追偿权纠纷案件的一审判决。根据判决结果，公司原实际控制人马兴田、许冬瑾夫妇需向康美药业承担13.96亿元清偿责任；原董事、副总经理、董事会秘书邱锡伟在1.42亿元范围内承担补充清偿责任；广东正中珠江会计师事务所在1.41亿元范围内，对马兴田、许冬瑾夫妇的债务承担补充清偿责任。础。</vt:lpstr>
      <vt:lpstr>    中国银行逃避税23.67亿元。6月23日，审计署发布《国务院关于2025年度中央预算执行和其他财政收支的审计工作报告》，在报告中的重大风险审计情况金融风险一节中披露了中国银行涉税违规问题。报告指出，2023年4月至2025年8月间，中国银行安排2家下属金融机构作为业务通道，以大量本行员工出资1元至100元“凑人头”的方式，11只私募基金包装成公募基金产品，利用公募基金免征所得税的政策优惠累计逃避缴纳税款23.67亿元。    这一持续近两年半的业务操作，反映出该行资管运营、税务风控、内部审核多条业务线的管理工作存在明显短板。  </vt:lpstr>
      <vt:lpstr>PowerPoint 演示文稿</vt:lpstr>
      <vt:lpstr>     第一，这是维护国家税收安全、保障财政收入的迫切需要。 税收是国家财政收入的主要来源，是调控经济、调节分配的重要手段。中国银行逃税案涉及金额高达23.67亿元，这还只是冰山一角。如果放任此类行为蔓延，将严重侵蚀国家税基，影响财政可持续性，最终损害全体人民的共同利益。加强财税领域监管，就是要堵塞税收漏洞，确保国家税收应收尽收。      第二，这是维护市场经济秩序、促进公平竞争的必然要求。 财税中介服务机构诚实守信、依法履责，能够为市场提供真实、准确的财务信息，敦促经营主体依法合规经营，提升信息披露的真实性，从而有效维护投资者和消费者的合法权益，营造公平、透明、法治的市场环境。恒大地产案中，正是由于审计机构的失守，才使得财务造假行为得以长期隐藏，严重扰乱了资本市场秩序。加强监管，就是要让违法违规者付出应有代价，维护市场公平竞争。     第三，这是防范金融风险、维护国家经济安全的重要保障。 财税领域的问题往往与金融风险相互交织。中国银行逃税案暴露出金融机构在合规管理、风险防控方面的严重短板。审计署在报告中还指出，除中国银行外，工商银行、建设银行、农业银行等多家机构也存在虚增存贷规模、违规掩盖不良资产等问题。这些问题的背后有没有注册会计师、律师、税务师的参与？如果得不到及时纠正，可能引发系统性金融风险。加强财税领域监管，就是要从源头上防范风险，守住不发生系统性风险的底线。</vt:lpstr>
      <vt:lpstr>双信联动培训目标</vt:lpstr>
      <vt:lpstr>第二模块：自身信用提升实战（TSC）-涉税专业服务信用全解</vt:lpstr>
      <vt:lpstr>      涉税专业服务，是指接受委托，利用专业知识和技能，就涉税事项向委托人提供的税务代理等服务。    包括以下内容：（一）纳税申报代办；（二）一般税务咨询；（三）专业税务顾问；（四）税务合规计划；（五）涉税鉴证；（六）纳税情况审查；（七）其他税务事项代办；（八）其他税务代理。     涉税专业服务机构，是指税务师事务所和提供涉税专业服务的会计师事务所、律师事务所、代理记账机构、税务代理公司、财税类咨询公司以及其他提供涉税专业服务的机构。    涉税服务人员，是指在涉税专业服务机构任职或者受雇提供涉税专业服务的人员，以及依照法律法规、部门规章规定提供涉税专业服务的其他人员。    涉税专业服务信用管理，是指税务机关对涉税专业服务机构从事涉税专业服务情况进行信用评价，对涉税服务人员的执业行为进行信用记录，并根据信用评价结果采取激励约束措施。税务机关建立与财政、司法行政等行业主管部门的工作联系制度，加强与税务师行业协会、注册会计师协会、律师协会、代理记账协会等行业协会的信息交流，完善涉税专业服务的信用评价机制，实施联合守信激励和失信惩戒。    涉税专业服务信用评价，分为涉税专业服务机构信用评价和涉税服务人员信用评价。机构信用评价采用以下信息：实名制等行政管理规定遵守情况、纳税人评价、税务机关评价、业务结构、服务质量、业务信息质量、行业自律、党的建设情况、人员信用、业务培训、委托人纳税缴费信用，以及自身纳税缴费信用、上一年度信用评价结果等。涉税服务人员信用评价采用以下信息：基本信息、执业记录、不良记录、纳税记录等。</vt:lpstr>
      <vt:lpstr>   TSC等级分五级，信用积分满分500分。  （一）TSC5级为信用积分400分以上的；  （二）TSC4级为信用积分300分以上不满400分的；  （三）TSC3级为信用积分200分以上不满300分的；  （四）TSC2级为信用积分100分以上不满200分的；  （五）TSC1级为信用积分不满100分的。</vt:lpstr>
      <vt:lpstr>      1.上期信用（40分）：每个评价周期起评，该指标得分=40分×上一评价周期期末信用积分/500；当年新设立的，该指标得分为28分；此前年度设立，当年报送涉税专业服务基本信息的，该指标得分为上一评价周期全省涉税专业服务机构得分的平均值，但不得高于24分；当年报送涉税专业服务基本信息，曾因使用税务师事务所名称未按规定办理行政登记被税务机关约谈或责令限期改正的，该指标得分为0分。    2.公共信用（50分）：该指标分值=50分×上年度公共信用综合评价积分/公共信用综合评价满分；当年新设立的，该指标得分为35分；此前年度设立，当年报送基本信息的，该指标得分为上一评价周期全省涉税专业服务机构得分的平均值，但不得高于30分；若未取得公共信用综合评价积分，则按照纳税缴费信用得分计算。</vt:lpstr>
      <vt:lpstr>     该指标分值=截至积分时点全部委托人纳税缴费信用得分之和/截至积分时点委托人累计总数×30%；积分时点无纳税缴费信用评价得分的委托人，其纳税缴费信用得分按70分计；委托人纳税缴费信用结果发生变动的，按照最新结果重新计算；评价周期内，双方解除委托关系的，则以解除时点委托人纳税缴费信用得分为该委托人最后得分。同时，该委托人应纳入委托人累计总数；评价周期内，双方解除委托关系后又重新建立的，按照委托人最新纳税缴费信用得分重新计算；委托人纳税缴费信用直接判D以及纳税缴费信用得分小于0的，其纳税缴费信用得分按0分计；委托人纳税缴费信用保留D级的，其纳税缴费信用得分按20分计。    委托人D级会直接拉低事务所此项积分，需提前关注委托人信用状态。     客户信用越好，我们积分越高。委托人这一项就占30分，相当于你少犯好几个错误。所以：帮客户就是帮自己。</vt:lpstr>
      <vt:lpstr>纳税人评价（20）：该指标分值=委托人评价得分合计数/发起评价次数。委托人评价分为“非常满意”“满意”“基本满意”“不满意”“非常不满意”五个等级，对应分值分别为20分、15分、10分、0分、-5分；每个评价周期末，税务机关网上向每个委托人发起一次评价；超过评价期限，委托人未作出评价的，按照“基本满意”计分。如委托人为“非正常”状态且未作出评价的，按照“不满意”计分；双方在评价周期内结束委托关系的，在结束的当天发起一次评价，期末不再评价；评价周期内，双方解除委托关系后又重新建立的，以评价周期内最后一次评价为准。 税务机关评价（30）：1.近三年内接受税务机关涉税专业服务日常检查、专项检查的，根据税务机关最新检查结论赋予相应分值。检查发现，已建立质量管理制度的,得30分；未建立质量管理制度的,得20分。2.检查发现，涉税业务不符合涉税专业服务基本准则规定的，每项扣2分，最多扣20分。3.经税务机关责令限期改正或予以约谈，逾期不改正的，扣100分，降低信用等级一级；情节严重的，扣200分，降低信用等级两级，列为涉税服务失信主体。</vt:lpstr>
      <vt:lpstr>报送涉税专业服务机构实名信息（5分）：1.作出信用承诺并领取信用码的，得基准分。2.报送信息与实际不符的，每次扣5分。3.经税务机关责令限期改正或予以约谈，逾期不改正的，扣100分，降低信用等级一级；情节严重的，扣200分，降低信用等级两级，列为涉税服务失信主体。4.该指标扣分不封顶。 报送涉税服务人员实名信息（45分）：1.领取信用码情况（30）  直接得分，该指标分值=30分×领取信用码的涉税服务人员数量/（积分时点职工总人数×50%），该指标最高分为30分；报送信息与实际不符的，每次扣5分；经税务机关责令限期改正或予以约谈，逾期不改正的，扣100分，降低信用等级一级；情节严重的，扣200分，降低信用等级两级，列为涉税服务失信主体；该指标扣分不封顶。2.税收专业知识和技能（10分）  直接加分，涉税服务人员取得（注册）税务师、注册会计师、律师、中级会计师等任一涉税专业服务相关资格证书，每人加2.5分（1人取得多项资格证书不重复记分）。该指标最高分为10分。3.发挥税收共治作用（5分） 直接加分，涉税服务人员入选各级党代会代表、人大代表、政协委员、劳动模范的，按照全国、全省、全市三个等级分别加3分、2分、1分；该指标最高分为5分。</vt:lpstr>
      <vt:lpstr> 报送涉税专业服务协议信息（40分） 直接得分，该指标分值=40分×人均涉税专业服务协议数量/全省人均涉税专业服务协议数量，该指标最高分为40分。2.人均涉税专业服务协议数量=评价周期期初至积分时点报送涉税专业服务协议数量/评价周期期初至积分时点涉税服务人员总数。3.全省人均涉税专业服务协议数量=本省参与统计的评价周期期初至积分时点报送涉税专业服务协议数量/本省参与统计的评价周期期初至积分时点涉税服务人员总数。4.评价周期期初至积分时点涉税服务人员总数包括在此期间内从该机构退出的人员（下同）。5.未按规定报送涉税专业服务业务委托协议的，每份扣2分，最高扣40分。6.经税务机关责令限期改正或予以约谈，逾期不改正的，扣100分，降低信用等级一级；情节严重的，扣200分，降低信用等级两级，列为涉税服务失信主体。7.该指标扣分不封顶。</vt:lpstr>
      <vt:lpstr>5.业务结构（10分） 直接得分，该指标分值=涉税专业服务收入/服务类总收入×10分；“收入”是指评价周期期初至积分时点的累计收入。  8.行业自律（15分）分为接受行业自律管理（15分），直接得分，税务师行业协会或由各省税务机关认可的其他涉税行业协会会员得15分。受到行业惩戒情况，直接扣分，受到公开谴责的，扣10分。  9.党的建设（20分）党员情况（5分），涉税服务人员中有党员的，加5分。党组织设立情况（15分），涉税专业服务机构设立党组织的，加15分；党员纳入区域性或行业性党组织有效管理的，加10分。</vt:lpstr>
      <vt:lpstr>涉税报告和文书留存备查情况（20分） 未按规定将涉税报告和文书留存备查的，每份扣1分，扣完为止。 遵守执业规范情况（100分），代理纳税申报质量；违反税收法律、行政法规，造成委托人未缴少缴税款或者骗取税收优惠，按照《中华人民共和国税收征收管理法》及其实施细则相关规定被处罚的；未按涉税专业服务业务规范执业，出具虚假意见的；采取隐瞒、欺诈、贿赂、串通、回扣、不当承诺、恶意低价、虚假涉税宣传及广告等不正当手段承揽业务，损害国家税收利益、委托人或者他人利益的；公开歪曲解读税收政策，扰乱正常税收秩序的；唆使、诱导、帮助他人实施涉税违法违规活动的；利用服务之便，谋取不正当利益的；以税务机关和税务人员的名义敲诈纳税人、扣缴义务人的；向税务机关工作人员及其配偶、子女及其配偶等亲属和其他特定关系人输送不正当利益或者指使、诱导委托人输送不正当利益的；其他违反税收及相关法律法规的行为 </vt:lpstr>
      <vt:lpstr>遵守行政管理规定情况（30分），未按规定报送涉税专业服务业务信息的，存在逾期报送专业税务顾问、税务合规计划、涉税鉴证、纳税情况审查业务信息情形且逾期报送比例不超过50%的，扣10分；逾期报送比例超过50%的，扣20分。2.存在未报送专业税务顾问、税务合规计划、涉税鉴证、纳税情况审查业务信息情形且未报送比例不超过50%的，扣25分；未报送比例超过50%的，扣50分。3.业务完成时间以签署相关报告、意见或其他结论性文件时间为准。4.经税务机关责令限期改正或予以约谈，逾期不改正的，扣100分，降低信用等级一级；情节严重的，扣200分，降低信用等级两级，列为涉税服务失信主体。5.该指标扣分不封顶。 单独报送一般税务咨询、其他税务代理业务信息（20分），直接加分，每报送一次加0.5分，最高分20分。 </vt:lpstr>
      <vt:lpstr>行业自律（15分）	接受行业自律管理，直接得分，加入税务师行业协会或由各省税务机关认可的其他涉税行业协会会员得15分。受到行业惩戒情况，直接扣分，  受到公开谴责的，扣10分。  党的建设情况（20分） 直接加分，涉税服务人员中有党员的，加5分。涉税专业服务机构设立党组织的，加15分；党员纳入区域性或行业性党组织有效管理的，加10分。</vt:lpstr>
      <vt:lpstr>10.人员信用（10分），该指标分值=10分×涉税服务人员人均信用积分变动值/全省涉税服务人员人均信用积分变动值。2.涉税服务人员人均信用积分变动值=（积分时点涉税服务人员信用积分之和-评价周期期初涉税服务人员信用积分之和）/评价周期期初至积分时点涉税服务人员总数。3.评价周期内加入人员期初信用积分按加入时点信用积分计，评价周期内退出人员积分时点信用积分按退出时点信用积分计。4.全省涉税服务人员人均信用积分变动值=本省参与统计的所有涉税专业服务机构的涉税服务人员人均信用积分变动值之和/本省参与统计的所有涉税专业服务机构数量。5.该指标最高分为10分，最低分为0分。 11.业务培训（15分）参加税务机关组织的业务培训人数（10分），该指标分值=10分×本年度内参加培训达到规定时长的涉税服务人员人数/已采集的涉税服务人员数。培训时长累积最低应达到12小时。 业务培训测试通过率（5分）该指标分值=5分×已通过测试的涉税服务人员人数/参加培训的涉税服务人员人数。</vt:lpstr>
      <vt:lpstr>不得评TSC5级（3条），根据《办法》第十二条，涉税专业服务机构存在下列情况之一的，不得被评为TSC5级：（一）上一个评价周期纳税缴费信用为D级；（二）报送涉税专业服务基本信息不满3年；（三）在上一个评价周期内，连续3个月或者累计6个月中止涉税专业服务。这三条是硬门槛，只要占一条，你分再高也拿不到TSC5，所以自身纳税信用必须好；信息报送要尽早；业务不能长期停摆。  不高于TSC3级，根据《办法》第十三条，在上一个评价周期内新设立的涉税专业服务机构，涉税专业服务信用等级不高于TSC3级。  不高于TSC1级（3条），根据《办法》第十四条 存在下列情况之一的，涉税专业服务机构信用等级不得高于TSC1级：（一）当前纳税缴费信用为D级的；（二）法定代表人、执行事务合伙人等负责人被列为涉税服务失信主体或者严重失信主体尚未解除的；（三）涉税专业服务机构被列为涉税服务失信主体或者严重失信主体期间，其法定代表人、执行事务合伙人等负责人新设立机构并担任负责人的。</vt:lpstr>
      <vt:lpstr>   发生以下情形的，一票否决，信用积分直接扣至0分，信用等级直接判为TSC1级。情节较重的，列为涉税服务失信主体；情节严重的，列为涉税服务严重失信主体。（管理办法第32条1-8款，060202-060209） 1.违反税收法律、行政法规，造成委托人未缴少缴税款或者骗取税收优惠，按照《中华人民共和国税收征收管理法》及其实施细则相关规定被处罚的； 2.未按涉税专业服务业务规范执业，出具虚假意见的； 3.采取隐瞒、欺诈、贿赂、串通、回扣、不当承诺、恶意低价、虚假涉税宣传及广告等不正当手段承揽业务，损害国家税收利益、委托人或者他人利益的； 4.公开歪曲解读税收政策，扰乱正常税收秩序的； 5.唆使、诱导、帮助他人实施涉税违法违规活动的； 6.利用服务之便，谋取不正当利益的； 7.以税务机关和税务人员的名义敲诈纳税人、扣缴义务人的； 8.向税务机关工作人员及其配偶、子女及其配偶等亲属和其他特定关系人输送不正当利益或者指使、诱导委托人输送不正当利益的。</vt:lpstr>
      <vt:lpstr> 1.实名/协议错报漏报：-5分/次（-2分/份，不封顶）；  2.未报/错报业务信息：-2~-25分/次（不封顶）；  3.代理申报错误：-10分/次；  4.不正当承揽业务：直接0分；  5.出具虚假报告：直接0分；  6.逾期不改、拒不配合：-100/-200分+降等级。</vt:lpstr>
      <vt:lpstr> 1.全员实名：必领信用码、信息真实一致 2.一户一协议：签必报、不漏报、不迟报 3.申报复核制：双重复核、零错误 4.客户好评管理（20分）：主动引导、提升评价得分 5.资质加分：税务师/注会/律师/中级每人+2.5分 6.风险客户隔离：虚开、走逃、偷税户坚决不接 7.预警即处理：扣分/提示24小时内整改修复 8.异议复核：12个月内可申请，15个工作日办结 9.失信修复，失信主体：公示满3个月可修；严重失信：公示满1年可修复</vt:lpstr>
      <vt:lpstr>稳保TSC5级：事务所SOP（落地执行）</vt:lpstr>
      <vt:lpstr>第三模块：客户信用提升实战——纳税缴费信用全解</vt:lpstr>
      <vt:lpstr>    纳税缴费信用管理，是指税务机关对纳税人缴费人的纳税缴费信用信息开展的采集、评价、确定、发布和应用等活动。纳税缴费信用信息包括信用基本信息、税务内部信息、外部信息。   纳税缴费信用管理范围，适用于已办理税务信息确认、身份信息报告，从事生产、经营的企业纳税人缴费人（以下简称经营主体）。个体工商户和从事生产、经营的其他类型纳税人缴费人可自愿申请纳入本办法管理。     纳税缴费信用评价方法，纳税缴费信用评价采取年度评价指标得分和直接判级方式。评价指标包括税务内部信息和外部评价信息。年度评价指标得分采取扣分方式。税务机关原则上每年4月确定上一年度纳税缴费信用评价结果，纳税缴费信用评价结果生效时间以实际发布日期为准。每年4月30日发布。    纳税缴费信用级别，纳税缴费信用级别设A、B、M、C、D五级。A级为年度评价指标得分90分以上的；B级为年度评价指标得分70分以上不满90分的；M级为新设立经营主体或者年度评价指标得分70分以上但评价年度内无生产经营业务收入的；C级为年度评价指标得分40分以上不满70分的；D级为年度评价指标得分不满40分或者有严重失信行为的。</vt:lpstr>
      <vt:lpstr> 1. 适用范围升级 强制：已办税务信息确认的生产经营企业自动纳入 自愿：个体工商户、其他生产经营者可申请参评（满12个月可评） 一体化：税费同评，社保费、非税收入纳入评价。  2.评价规则优化（起评分） 经营主体经常性指标和非经常性指标信息齐全的，从100分起评；非经常性指标缺失，经常性指标中纳税缴费信息齐全的，从93分起评，不齐全的，从90分起评。直接判级适用于首次在税务机关办理税费事宜的经营主体（以下简称新设立经营主体）或者有严重失信行为的经营主体。     备注：经常性指标信息是指税费申报信息、税费款缴纳信息、发票与税控器具信息、登记与账簿信息。非经常性指标信息是指税务检查信息等经营主体不常产生的指标信息。</vt:lpstr>
      <vt:lpstr>3. 五级信用标准及激励惩戒措施 A级（≥90）：激励措施，（一）主动向社会公布A级名单；（二）下一年度起评分提高1分，连续评为A级的可累积提高，起评分最高不超过100分；（三）可以一次领取不超过3个月的增值税发票用量，需要调整增值税发票用量即时办理；其他普通发票按需领用；符合条件的，可以按规定向主管税务机关申请按需开具全面数字化的电子发票（以下简称数电发票）；（四）连续3年评为A级的，除享受以上措施外，还可以由税务机关提供绿色通道或专门人员辅导办理税费事项；（五）税务机关与相关部门实施的联合激励措施，以及结合实际情况采取的其他激励措施。联合激励（招投标、融资、退税优先） B级（70–90）：B级的经营主体，税务机关适时进行税费政策和管理规定的辅导，并视信用评价状态变化趋势推出激励措施。事务所核心工作目标。 M级：新办/无收入的经营主体，税务机关适时进行税费政策和管理规定的辅导。 C级（40–70）：对C级的经营主体从严管理，税务机关依法从严管理，并视信用评价状态变化趋势选择性地采取本办法第三十四条的管理措施。（仅次于D级管理）。 D级（＜40或直接判D）：对D级的经营主体，税务机关应当采取下列措施：（一）对直接责任人员在经营主体被评价为D级之后注册登记、负责经营的其他经营主体直接判为D级；（二）结合经营主体风险评估情况，限额限量领用增值税专用发票，限制数电发票额度；普通发票的领用实行交（验）旧领新、严格限量供应；（三）列入重点监控对象，加强信用监管；（四）除本办法第十八条第十、十一项外，因直接判级评为D级的，D级评价保留至第2年，第3年不得评为A级；因年度评价指标得分评为D级的，次年评价时加扣11分；（五）依法依规将D级评价结果提供相关部门，并结合实际情况采取其他严格管理措施。</vt:lpstr>
      <vt:lpstr>4.不能评为A级的4种情形。很多纳税人问，我分够了，为什么评定不是A级？就是踩了这四条红线。我们作为税务师，必须知道，也要有能力提前告诉客户、提前规避。 根据管理办法第十七条，有下列情形之一的经营主体，不能评为A级： （一）实际生产经营期不满3年的； （二）上一评价年度评价结果为D级的； （三）非正常原因评价年度内增值税连续3个月或者累计6个月应纳税额为0的； （四）不能按照国家统一的会计制度规定设置账簿，并根据合法、有效凭证核算，向税务机关提供准确税务资料的。</vt:lpstr>
      <vt:lpstr>5.直接判D（红线13项，严防踩雷）  根据管理办法第十八条，有下列情形之一的经营主体，直接判为D级： （一）存在逃避追缴欠税、骗取出口退税、虚开增值税专用发票、骗取留抵退税等税收违法行为的； （二）存在逃避缴纳税款、虚开增值税专用发票以外的其他发票等违法行为被移送公安机关或者被公安机关直接立案查处的； （三）偷税（逃避缴纳税款）金额10万元以上且占各税种应纳税总额10%以上的； （四）在规定期限内未按税务机关处理结论足额缴纳税款、利息、滞纳金和罚款的； （五）以暴力、威胁方法拒不缴纳税款或者拒绝、阻挠税务机关依法实施税务稽查执法行为的； （六）违反发票管理法规，导致其他单位或者个人未缴、少缴或者骗取税款的； （七）提供虚假材料，骗取税收优惠的； （八）骗取国家出口退税款，被停止出口退（免）税资格未到期的； （九）认定为非正常户或者走逃（失联）户的； （十）由非正常户或者走逃（失联）户直接责任人员在认定为非正常户或者走逃（失联）户之后注册登记、负责经营的； （十一）由D级经营主体的直接责任人员在评为D级之后注册登记、负责经营的； （十二）被确定为重大税收违法失信主体的； （十三）存在税务机关依法认定的其他严重失信情形的。 </vt:lpstr>
      <vt:lpstr>日常护航：将客户扣分风险降到零 1.申报零逾期：到期前3天提醒、批量申报； 2.缴税零欠税：账户预留资金、扣款失败立即处理； （发票管理：规范开具/保管/缴销，杜绝虚开风险） 3.发票零违规：规范开具、及时上传、严禁虚开； （备案事项：会计软件、银行账户、跨区域事项及时报备） 4.备案全覆盖：账户、制度、软件、人员变更必报； 5.零申报管控：能开则开、避免长期零申报； 6.账簿规范化：凭证齐全、核算准确、资料备查； 7.失信快修复：3日内纠正=全额加分，越快挽回越多； 8.人员合规：法人/财务负责人个税汇算清缴按期办； 9.外部信息：股权变更、不动产处置及时报告税务； 10.预警机制：每月自查评价指标，首违必纠。</vt:lpstr>
      <vt:lpstr>     为鼓励和引导纳税人增强依法诚信纳税意识，主动纠正失信行为，《办法》第二十四条明确经营主体发生纳税缴费失信行为，符合相应纳税缴费信用修复条件的，可进行修复。    一是加大了轻微失信行为修复力度。第1-21项新增了一档信用修复标准，即失信行为发生后3日内纠正的，可按100%修复原扣分分值。适当提高了原有修复标准的加分比例，由原来的挽回80%、40%、20%的扣分损失调整为挽回80%、60%、40%的扣分损失，鼓励企业尽早纠正。   二是建立了欠缴税费指标渐次修复机制。   三是新增了“整体守信修复”情形。第22项明确：对已纠正失信行为、履行法律责任，且自评价年度内最后一次评价指标扣分发生后连续6个月以上无新增失信行为记录的，以每满1个月无新增失信行为记录恢复1分的方式修复其扣分分值（最高不超过11分），解决部分评价指标扣分后无法修复的问题，同时鼓励企业尽可能减少失信行为。   四是细化了直接判D指标修复条件。</vt:lpstr>
      <vt:lpstr> 3日内：100%挽回  3–30日：约80%  30–90日：约60%  90日后：约40%</vt:lpstr>
      <vt:lpstr>PowerPoint 演示文稿</vt:lpstr>
      <vt:lpstr>步骤1：信用诊断（先做“体检”），拉取近2年评价明细、扣分明细。 核对：是否误采、是否免责、是否可修复； 区分：已入结果/未入结果、扣分/直接判D 步骤2：纠正失信（核心前提） 逾期申报：立即补报；   欠税：补缴+滞纳金+罚款（可分期渐次修复） 备案资料：补齐报送；  非正常户：办理解除非正常； 关联D：源头修复或等待6个月无失信期 步骤3：提交申请（材料清单） 《信用修复申请表》；纠正证明：申报表、完税凭证、解除非正常文书等 信用承诺（真实有效，违者惩戒）；破产重整：法院重整/和解文书 统一社会信用代码、公章、经办人信息 步骤4：跟踪办结+结果应用 电子税务局查询进度；修复后不追溯调整已适用政策；同步辅导长期合规机制 </vt:lpstr>
      <vt:lpstr> 典型案例：某纳税人未按期报送财务报表，扣3分。                 代理税务师发现后，提醒纳税人补报并申请修复，3日内纠正，全额修复加回3分，不影响评级。                如果：3日后30日内纠正，加回80%，即2.4分；                          30日后90日内纠正，加回60%，即1.8分；                          90日后纠正，加回40%，即1.2分；不做修复，0分。</vt:lpstr>
      <vt:lpstr>第四模块：双信一体化实战——一套动作提升两类信用</vt:lpstr>
      <vt:lpstr>  1.三不接：虚开发票、虚抵进项不接；偷税、骗税、骗优惠不接；走逃、失联、非正常户不接  2.三必做：实名信息必做；委托协议必报；申报数据必复核  3.三快处：逾期快补；错误快改；失信快修  4.三隔离：客户风险隔离；人员责任隔离；机构信用隔离</vt:lpstr>
      <vt:lpstr>      信用不是一个人的事，是全所全员、全流程、全环节的事。从所长到助理，人人有责、人人尽责、人人负责。  1.所长/合伙人：信用第一责任人 2.部门经理：信用风控负责人 3.执业人员：谁经办、谁负责、谁签字、谁但责 4.每月一次：双信用体检（自身+客户） 5.每单必查：实名、协议、申报、发票 6.全员培训：开展信用专项培训</vt:lpstr>
      <vt:lpstr>日常执业：一个动作，双向加分</vt:lpstr>
      <vt:lpstr>          修复是我们的救急技能。出错不可怕，可怕的是不纠正、不修复、拖着等死。越快修复，损失越小。      机构TSC信用修复：失信主体：公示满3个月可申请；严重失信：公示满1年可申请；办理时限：7个工作日。     客户纳税缴费信用修复：3日内纠正：100%加分挽回；3–30日：约80%；30–90日：约60%；90日以上：约40%</vt:lpstr>
      <vt:lpstr>  自查本所TSC等级、积分、扣分，3日内整改完毕；  筛查全部代理客户，建立A/B/C/D分级台账；D级/失信客户：修复、隔离、退出三选一；  所有业务：实名必录、协议必报、申报必核；每月固定做双信用体检，形成书面记录。  每个人手上的客户、每个人做的业务，全部按这套标准执行。</vt:lpstr>
      <vt:lpstr>       中介服务机构自身信用（TSC）：是执业资格，是饭碗，是执业底线。TSC5级是金牌，TSC1级是红牌。      客户纳税缴费信用（A/B/C/D）：是业务质量，是收入，是业务生命线。A/B级好做赚钱长久，D级坑人扣分风险。核心动作：守红线、报实名、签协议、核申报、快修复     双信联动是核心竞争力：高度重视，双信联动，一荣俱荣，一损俱损。一套风控、一套流程、一体提升、长期收益。最终目标是稳自身TSC5、冲客户A级、合规致远、长期发展 </vt:lpstr>
      <vt:lpstr>谢     谢</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双信联动·合规致远  --纳税缴费信用+涉税专业服务信用一体化提升实战培训</dc:title>
  <dc:creator/>
  <cp:lastModifiedBy>小马</cp:lastModifiedBy>
  <cp:revision>24</cp:revision>
  <dcterms:created xsi:type="dcterms:W3CDTF">2026-08-06T05:33:00Z</dcterms:created>
  <dcterms:modified xsi:type="dcterms:W3CDTF">2026-08-13T08:59:12Z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2052-12.1.0.28043</vt:lpwstr>
  </property>
  <property fmtid="{D5CDD505-2E9C-101B-9397-08002B2CF9AE}" pid="3" name="KSOTemplateUUID">
    <vt:lpwstr>v1.0_ai_69796643614</vt:lpwstr>
  </property>
  <property fmtid="{D5CDD505-2E9C-101B-9397-08002B2CF9AE}" pid="4" name="ICV">
    <vt:lpwstr>DB0F3747B0E547DAB1342CF4846E7A11_13</vt:lpwstr>
  </property>
</Properties>
</file>